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57" r:id="rId3"/>
    <p:sldId id="266" r:id="rId4"/>
    <p:sldId id="267" r:id="rId5"/>
    <p:sldId id="276" r:id="rId6"/>
    <p:sldId id="271" r:id="rId7"/>
    <p:sldId id="258" r:id="rId8"/>
    <p:sldId id="259" r:id="rId9"/>
    <p:sldId id="277" r:id="rId10"/>
    <p:sldId id="279" r:id="rId11"/>
    <p:sldId id="262" r:id="rId12"/>
    <p:sldId id="263" r:id="rId13"/>
    <p:sldId id="264" r:id="rId14"/>
    <p:sldId id="265" r:id="rId15"/>
    <p:sldId id="270" r:id="rId16"/>
    <p:sldId id="280" r:id="rId17"/>
    <p:sldId id="272" r:id="rId18"/>
    <p:sldId id="274" r:id="rId19"/>
    <p:sldId id="275" r:id="rId20"/>
  </p:sldIdLst>
  <p:sldSz cx="9144000" cy="6858000" type="screen4x3"/>
  <p:notesSz cx="6881813" cy="92964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4B"/>
    <a:srgbClr val="A03219"/>
    <a:srgbClr val="2D2D2D"/>
    <a:srgbClr val="649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0888" autoAdjust="0"/>
  </p:normalViewPr>
  <p:slideViewPr>
    <p:cSldViewPr>
      <p:cViewPr varScale="1">
        <p:scale>
          <a:sx n="81" d="100"/>
          <a:sy n="81" d="100"/>
        </p:scale>
        <p:origin x="141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t" anchorCtr="0" compatLnSpc="1">
            <a:prstTxWarp prst="textNoShape">
              <a:avLst/>
            </a:prstTxWarp>
          </a:bodyPr>
          <a:lstStyle>
            <a:lvl1pPr>
              <a:defRPr sz="1200">
                <a:solidFill>
                  <a:srgbClr val="5F5F4B"/>
                </a:solidFill>
                <a:latin typeface="Gill Sans MT" pitchFamily="34" charset="0"/>
              </a:defRPr>
            </a:lvl1pPr>
          </a:lstStyle>
          <a:p>
            <a:endParaRPr lang="fr-CA" altLang="fr-FR"/>
          </a:p>
        </p:txBody>
      </p:sp>
      <p:sp>
        <p:nvSpPr>
          <p:cNvPr id="3075" name="Rectangle 3"/>
          <p:cNvSpPr>
            <a:spLocks noGrp="1" noChangeArrowheads="1"/>
          </p:cNvSpPr>
          <p:nvPr>
            <p:ph type="dt" sz="quarter" idx="1"/>
          </p:nvPr>
        </p:nvSpPr>
        <p:spPr bwMode="auto">
          <a:xfrm>
            <a:off x="3898103"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t" anchorCtr="0" compatLnSpc="1">
            <a:prstTxWarp prst="textNoShape">
              <a:avLst/>
            </a:prstTxWarp>
          </a:bodyPr>
          <a:lstStyle>
            <a:lvl1pPr algn="r">
              <a:defRPr sz="1200">
                <a:solidFill>
                  <a:srgbClr val="5F5F4B"/>
                </a:solidFill>
                <a:latin typeface="Gill Sans MT" pitchFamily="34" charset="0"/>
              </a:defRPr>
            </a:lvl1pPr>
          </a:lstStyle>
          <a:p>
            <a:endParaRPr lang="fr-CA" altLang="fr-FR"/>
          </a:p>
        </p:txBody>
      </p:sp>
      <p:sp>
        <p:nvSpPr>
          <p:cNvPr id="3076" name="Rectangle 4"/>
          <p:cNvSpPr>
            <a:spLocks noGrp="1" noChangeArrowheads="1"/>
          </p:cNvSpPr>
          <p:nvPr>
            <p:ph type="ftr" sz="quarter" idx="2"/>
          </p:nvPr>
        </p:nvSpPr>
        <p:spPr bwMode="auto">
          <a:xfrm>
            <a:off x="1" y="8829968"/>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b" anchorCtr="0" compatLnSpc="1">
            <a:prstTxWarp prst="textNoShape">
              <a:avLst/>
            </a:prstTxWarp>
          </a:bodyPr>
          <a:lstStyle>
            <a:lvl1pPr>
              <a:defRPr sz="1200">
                <a:solidFill>
                  <a:srgbClr val="5F5F4B"/>
                </a:solidFill>
                <a:latin typeface="Gill Sans MT" pitchFamily="34" charset="0"/>
              </a:defRPr>
            </a:lvl1pPr>
          </a:lstStyle>
          <a:p>
            <a:endParaRPr lang="fr-CA" altLang="fr-FR"/>
          </a:p>
        </p:txBody>
      </p:sp>
      <p:sp>
        <p:nvSpPr>
          <p:cNvPr id="3077" name="Rectangle 5"/>
          <p:cNvSpPr>
            <a:spLocks noGrp="1" noChangeArrowheads="1"/>
          </p:cNvSpPr>
          <p:nvPr>
            <p:ph type="sldNum" sz="quarter" idx="3"/>
          </p:nvPr>
        </p:nvSpPr>
        <p:spPr bwMode="auto">
          <a:xfrm>
            <a:off x="3898103" y="8829968"/>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b" anchorCtr="0" compatLnSpc="1">
            <a:prstTxWarp prst="textNoShape">
              <a:avLst/>
            </a:prstTxWarp>
          </a:bodyPr>
          <a:lstStyle>
            <a:lvl1pPr algn="r">
              <a:defRPr sz="1200">
                <a:solidFill>
                  <a:srgbClr val="5F5F4B"/>
                </a:solidFill>
                <a:latin typeface="Gill Sans MT" pitchFamily="34" charset="0"/>
              </a:defRPr>
            </a:lvl1pPr>
          </a:lstStyle>
          <a:p>
            <a:fld id="{EBBE17D3-5C0B-423E-B53B-8AC362075E3B}" type="slidenum">
              <a:rPr lang="fr-CA" altLang="fr-FR"/>
              <a:pPr/>
              <a:t>‹N°›</a:t>
            </a:fld>
            <a:endParaRPr lang="fr-CA" altLang="fr-FR"/>
          </a:p>
        </p:txBody>
      </p:sp>
    </p:spTree>
    <p:extLst>
      <p:ext uri="{BB962C8B-B14F-4D97-AF65-F5344CB8AC3E}">
        <p14:creationId xmlns:p14="http://schemas.microsoft.com/office/powerpoint/2010/main" val="677436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t" anchorCtr="0" compatLnSpc="1">
            <a:prstTxWarp prst="textNoShape">
              <a:avLst/>
            </a:prstTxWarp>
          </a:bodyPr>
          <a:lstStyle>
            <a:lvl1pPr>
              <a:defRPr sz="1200">
                <a:solidFill>
                  <a:srgbClr val="5F5F4B"/>
                </a:solidFill>
                <a:latin typeface="Gill Sans MT" pitchFamily="34" charset="0"/>
              </a:defRPr>
            </a:lvl1pPr>
          </a:lstStyle>
          <a:p>
            <a:endParaRPr lang="fr-CA" altLang="fr-FR"/>
          </a:p>
        </p:txBody>
      </p:sp>
      <p:sp>
        <p:nvSpPr>
          <p:cNvPr id="5123" name="Rectangle 3"/>
          <p:cNvSpPr>
            <a:spLocks noGrp="1" noChangeArrowheads="1"/>
          </p:cNvSpPr>
          <p:nvPr>
            <p:ph type="dt" idx="1"/>
          </p:nvPr>
        </p:nvSpPr>
        <p:spPr bwMode="auto">
          <a:xfrm>
            <a:off x="3898103"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t" anchorCtr="0" compatLnSpc="1">
            <a:prstTxWarp prst="textNoShape">
              <a:avLst/>
            </a:prstTxWarp>
          </a:bodyPr>
          <a:lstStyle>
            <a:lvl1pPr algn="r">
              <a:defRPr sz="1200">
                <a:solidFill>
                  <a:srgbClr val="5F5F4B"/>
                </a:solidFill>
                <a:latin typeface="Gill Sans MT" pitchFamily="34" charset="0"/>
              </a:defRPr>
            </a:lvl1pPr>
          </a:lstStyle>
          <a:p>
            <a:endParaRPr lang="fr-CA" altLang="fr-FR"/>
          </a:p>
        </p:txBody>
      </p:sp>
      <p:sp>
        <p:nvSpPr>
          <p:cNvPr id="5124"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8182" y="4415791"/>
            <a:ext cx="550545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t" anchorCtr="0" compatLnSpc="1">
            <a:prstTxWarp prst="textNoShape">
              <a:avLst/>
            </a:prstTxWarp>
          </a:bodyPr>
          <a:lstStyle/>
          <a:p>
            <a:pPr lvl="0"/>
            <a:r>
              <a:rPr lang="fr-CA" altLang="fr-FR" smtClean="0"/>
              <a:t>Cliquez pour modifier les styles du texte du masque</a:t>
            </a:r>
          </a:p>
          <a:p>
            <a:pPr lvl="1"/>
            <a:r>
              <a:rPr lang="fr-CA" altLang="fr-FR" smtClean="0"/>
              <a:t>Deuxième niveau</a:t>
            </a:r>
          </a:p>
          <a:p>
            <a:pPr lvl="2"/>
            <a:r>
              <a:rPr lang="fr-CA" altLang="fr-FR" smtClean="0"/>
              <a:t>Troisième niveau</a:t>
            </a:r>
          </a:p>
          <a:p>
            <a:pPr lvl="3"/>
            <a:r>
              <a:rPr lang="fr-CA" altLang="fr-FR" smtClean="0"/>
              <a:t>Quatrième niveau</a:t>
            </a:r>
          </a:p>
          <a:p>
            <a:pPr lvl="4"/>
            <a:r>
              <a:rPr lang="fr-CA" altLang="fr-FR" smtClean="0"/>
              <a:t>Cinquième niveau</a:t>
            </a:r>
          </a:p>
        </p:txBody>
      </p:sp>
      <p:sp>
        <p:nvSpPr>
          <p:cNvPr id="5126" name="Rectangle 6"/>
          <p:cNvSpPr>
            <a:spLocks noGrp="1" noChangeArrowheads="1"/>
          </p:cNvSpPr>
          <p:nvPr>
            <p:ph type="ftr" sz="quarter" idx="4"/>
          </p:nvPr>
        </p:nvSpPr>
        <p:spPr bwMode="auto">
          <a:xfrm>
            <a:off x="1" y="8829968"/>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b" anchorCtr="0" compatLnSpc="1">
            <a:prstTxWarp prst="textNoShape">
              <a:avLst/>
            </a:prstTxWarp>
          </a:bodyPr>
          <a:lstStyle>
            <a:lvl1pPr>
              <a:defRPr sz="1200">
                <a:solidFill>
                  <a:srgbClr val="5F5F4B"/>
                </a:solidFill>
                <a:latin typeface="Gill Sans MT" pitchFamily="34" charset="0"/>
              </a:defRPr>
            </a:lvl1pPr>
          </a:lstStyle>
          <a:p>
            <a:endParaRPr lang="fr-CA" altLang="fr-FR"/>
          </a:p>
        </p:txBody>
      </p:sp>
      <p:sp>
        <p:nvSpPr>
          <p:cNvPr id="5127" name="Rectangle 7"/>
          <p:cNvSpPr>
            <a:spLocks noGrp="1" noChangeArrowheads="1"/>
          </p:cNvSpPr>
          <p:nvPr>
            <p:ph type="sldNum" sz="quarter" idx="5"/>
          </p:nvPr>
        </p:nvSpPr>
        <p:spPr bwMode="auto">
          <a:xfrm>
            <a:off x="3898103" y="8829968"/>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37" tIns="46219" rIns="92437" bIns="46219" numCol="1" anchor="b" anchorCtr="0" compatLnSpc="1">
            <a:prstTxWarp prst="textNoShape">
              <a:avLst/>
            </a:prstTxWarp>
          </a:bodyPr>
          <a:lstStyle>
            <a:lvl1pPr algn="r">
              <a:defRPr sz="1200">
                <a:solidFill>
                  <a:srgbClr val="5F5F4B"/>
                </a:solidFill>
                <a:latin typeface="Gill Sans MT" pitchFamily="34" charset="0"/>
              </a:defRPr>
            </a:lvl1pPr>
          </a:lstStyle>
          <a:p>
            <a:fld id="{B56659F0-4ADE-41B0-8F9D-655DD032A28A}" type="slidenum">
              <a:rPr lang="fr-CA" altLang="fr-FR"/>
              <a:pPr/>
              <a:t>‹N°›</a:t>
            </a:fld>
            <a:endParaRPr lang="fr-CA" altLang="fr-FR"/>
          </a:p>
        </p:txBody>
      </p:sp>
    </p:spTree>
    <p:extLst>
      <p:ext uri="{BB962C8B-B14F-4D97-AF65-F5344CB8AC3E}">
        <p14:creationId xmlns:p14="http://schemas.microsoft.com/office/powerpoint/2010/main" val="1716406403"/>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rgbClr val="2D2D2D"/>
        </a:solidFill>
        <a:latin typeface="Lucida Sans" pitchFamily="34" charset="0"/>
        <a:ea typeface="+mn-ea"/>
        <a:cs typeface="+mn-cs"/>
      </a:defRPr>
    </a:lvl1pPr>
    <a:lvl2pPr marL="457200" algn="l" rtl="0" fontAlgn="base">
      <a:spcBef>
        <a:spcPct val="30000"/>
      </a:spcBef>
      <a:spcAft>
        <a:spcPct val="0"/>
      </a:spcAft>
      <a:defRPr sz="1200" kern="1200">
        <a:solidFill>
          <a:srgbClr val="2D2D2D"/>
        </a:solidFill>
        <a:latin typeface="Lucida Sans" pitchFamily="34" charset="0"/>
        <a:ea typeface="+mn-ea"/>
        <a:cs typeface="+mn-cs"/>
      </a:defRPr>
    </a:lvl2pPr>
    <a:lvl3pPr marL="914400" algn="l" rtl="0" fontAlgn="base">
      <a:spcBef>
        <a:spcPct val="30000"/>
      </a:spcBef>
      <a:spcAft>
        <a:spcPct val="0"/>
      </a:spcAft>
      <a:defRPr sz="1200" kern="1200">
        <a:solidFill>
          <a:srgbClr val="2D2D2D"/>
        </a:solidFill>
        <a:latin typeface="Lucida Sans" pitchFamily="34" charset="0"/>
        <a:ea typeface="+mn-ea"/>
        <a:cs typeface="+mn-cs"/>
      </a:defRPr>
    </a:lvl3pPr>
    <a:lvl4pPr marL="1371600" algn="l" rtl="0" fontAlgn="base">
      <a:spcBef>
        <a:spcPct val="30000"/>
      </a:spcBef>
      <a:spcAft>
        <a:spcPct val="0"/>
      </a:spcAft>
      <a:defRPr sz="1200" kern="1200">
        <a:solidFill>
          <a:srgbClr val="2D2D2D"/>
        </a:solidFill>
        <a:latin typeface="Lucida Sans" pitchFamily="34" charset="0"/>
        <a:ea typeface="+mn-ea"/>
        <a:cs typeface="+mn-cs"/>
      </a:defRPr>
    </a:lvl4pPr>
    <a:lvl5pPr marL="1828800" algn="l" rtl="0" fontAlgn="base">
      <a:spcBef>
        <a:spcPct val="30000"/>
      </a:spcBef>
      <a:spcAft>
        <a:spcPct val="0"/>
      </a:spcAft>
      <a:defRPr sz="1200" kern="1200">
        <a:solidFill>
          <a:srgbClr val="2D2D2D"/>
        </a:solidFill>
        <a:latin typeface="Lucida 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B56659F0-4ADE-41B0-8F9D-655DD032A28A}" type="slidenum">
              <a:rPr lang="fr-CA" altLang="fr-FR" smtClean="0"/>
              <a:pPr/>
              <a:t>1</a:t>
            </a:fld>
            <a:endParaRPr lang="fr-CA" altLang="fr-FR"/>
          </a:p>
        </p:txBody>
      </p:sp>
    </p:spTree>
    <p:extLst>
      <p:ext uri="{BB962C8B-B14F-4D97-AF65-F5344CB8AC3E}">
        <p14:creationId xmlns:p14="http://schemas.microsoft.com/office/powerpoint/2010/main" val="109813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fld id="{140FB24F-1C63-4A5C-8A53-35A38A2FD3DA}" type="datetime1">
              <a:rPr lang="fr-FR" altLang="fr-FR" smtClean="0"/>
              <a:t>08/10/2019</a:t>
            </a:fld>
            <a:endParaRPr lang="fr-CA" altLang="fr-FR"/>
          </a:p>
        </p:txBody>
      </p:sp>
      <p:sp>
        <p:nvSpPr>
          <p:cNvPr id="5" name="Espace réservé du pied de page 4"/>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36A61049-312B-4287-88A3-C1286665A737}" type="slidenum">
              <a:rPr lang="fr-CA" altLang="fr-FR"/>
              <a:pPr/>
              <a:t>‹N°›</a:t>
            </a:fld>
            <a:endParaRPr lang="fr-CA" altLang="fr-FR"/>
          </a:p>
        </p:txBody>
      </p:sp>
    </p:spTree>
    <p:extLst>
      <p:ext uri="{BB962C8B-B14F-4D97-AF65-F5344CB8AC3E}">
        <p14:creationId xmlns:p14="http://schemas.microsoft.com/office/powerpoint/2010/main" val="212206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fld id="{1500355E-4D02-4452-9C60-F73D66D61D5C}" type="datetime1">
              <a:rPr lang="fr-FR" altLang="fr-FR" smtClean="0"/>
              <a:t>08/10/2019</a:t>
            </a:fld>
            <a:endParaRPr lang="fr-CA" altLang="fr-FR"/>
          </a:p>
        </p:txBody>
      </p:sp>
      <p:sp>
        <p:nvSpPr>
          <p:cNvPr id="5" name="Espace réservé du pied de page 4"/>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0987AC05-78B8-4A92-888E-8F5CD3EFAA05}" type="slidenum">
              <a:rPr lang="fr-CA" altLang="fr-FR"/>
              <a:pPr/>
              <a:t>‹N°›</a:t>
            </a:fld>
            <a:endParaRPr lang="fr-CA" altLang="fr-FR"/>
          </a:p>
        </p:txBody>
      </p:sp>
    </p:spTree>
    <p:extLst>
      <p:ext uri="{BB962C8B-B14F-4D97-AF65-F5344CB8AC3E}">
        <p14:creationId xmlns:p14="http://schemas.microsoft.com/office/powerpoint/2010/main" val="113613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fld id="{F12447D4-F593-40E5-A80A-4A5DCEF86BB7}" type="datetime1">
              <a:rPr lang="fr-FR" altLang="fr-FR" smtClean="0"/>
              <a:t>08/10/2019</a:t>
            </a:fld>
            <a:endParaRPr lang="fr-CA" altLang="fr-FR"/>
          </a:p>
        </p:txBody>
      </p:sp>
      <p:sp>
        <p:nvSpPr>
          <p:cNvPr id="5" name="Espace réservé du pied de page 4"/>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9CE6DF5B-7274-45F4-A807-B9E5134B3700}" type="slidenum">
              <a:rPr lang="fr-CA" altLang="fr-FR"/>
              <a:pPr/>
              <a:t>‹N°›</a:t>
            </a:fld>
            <a:endParaRPr lang="fr-CA" altLang="fr-FR"/>
          </a:p>
        </p:txBody>
      </p:sp>
    </p:spTree>
    <p:extLst>
      <p:ext uri="{BB962C8B-B14F-4D97-AF65-F5344CB8AC3E}">
        <p14:creationId xmlns:p14="http://schemas.microsoft.com/office/powerpoint/2010/main" val="92265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fld id="{3B9A14A3-903A-413F-838E-6B554ED69C97}" type="datetime1">
              <a:rPr lang="fr-FR" altLang="fr-FR" smtClean="0"/>
              <a:t>08/10/2019</a:t>
            </a:fld>
            <a:endParaRPr lang="fr-CA" altLang="fr-FR"/>
          </a:p>
        </p:txBody>
      </p:sp>
      <p:sp>
        <p:nvSpPr>
          <p:cNvPr id="5" name="Espace réservé du pied de page 4"/>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46A66249-1CD1-4401-BD47-8CD084A0F61F}" type="slidenum">
              <a:rPr lang="fr-CA" altLang="fr-FR"/>
              <a:pPr/>
              <a:t>‹N°›</a:t>
            </a:fld>
            <a:endParaRPr lang="fr-CA" altLang="fr-FR"/>
          </a:p>
        </p:txBody>
      </p:sp>
    </p:spTree>
    <p:extLst>
      <p:ext uri="{BB962C8B-B14F-4D97-AF65-F5344CB8AC3E}">
        <p14:creationId xmlns:p14="http://schemas.microsoft.com/office/powerpoint/2010/main" val="87720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fld id="{DF942360-12FC-42F2-8000-9DADE57F7C47}" type="datetime1">
              <a:rPr lang="fr-FR" altLang="fr-FR" smtClean="0"/>
              <a:t>08/10/2019</a:t>
            </a:fld>
            <a:endParaRPr lang="fr-CA" altLang="fr-FR"/>
          </a:p>
        </p:txBody>
      </p:sp>
      <p:sp>
        <p:nvSpPr>
          <p:cNvPr id="5" name="Espace réservé du pied de page 4"/>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776E5BC2-349C-4C02-A4DF-3DB8D3A2A0EF}" type="slidenum">
              <a:rPr lang="fr-CA" altLang="fr-FR"/>
              <a:pPr/>
              <a:t>‹N°›</a:t>
            </a:fld>
            <a:endParaRPr lang="fr-CA" altLang="fr-FR"/>
          </a:p>
        </p:txBody>
      </p:sp>
    </p:spTree>
    <p:extLst>
      <p:ext uri="{BB962C8B-B14F-4D97-AF65-F5344CB8AC3E}">
        <p14:creationId xmlns:p14="http://schemas.microsoft.com/office/powerpoint/2010/main" val="235707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lvl1pPr>
              <a:defRPr/>
            </a:lvl1pPr>
          </a:lstStyle>
          <a:p>
            <a:fld id="{FDC20D61-F187-4436-B352-23B03CE35E0C}" type="datetime1">
              <a:rPr lang="fr-FR" altLang="fr-FR" smtClean="0"/>
              <a:t>08/10/2019</a:t>
            </a:fld>
            <a:endParaRPr lang="fr-CA" altLang="fr-FR"/>
          </a:p>
        </p:txBody>
      </p:sp>
      <p:sp>
        <p:nvSpPr>
          <p:cNvPr id="6" name="Espace réservé du pied de page 5"/>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7" name="Espace réservé du numéro de diapositive 6"/>
          <p:cNvSpPr>
            <a:spLocks noGrp="1"/>
          </p:cNvSpPr>
          <p:nvPr>
            <p:ph type="sldNum" sz="quarter" idx="12"/>
          </p:nvPr>
        </p:nvSpPr>
        <p:spPr/>
        <p:txBody>
          <a:bodyPr/>
          <a:lstStyle>
            <a:lvl1pPr>
              <a:defRPr/>
            </a:lvl1pPr>
          </a:lstStyle>
          <a:p>
            <a:fld id="{7D88EFA4-3802-47E2-B668-5570B910A080}" type="slidenum">
              <a:rPr lang="fr-CA" altLang="fr-FR"/>
              <a:pPr/>
              <a:t>‹N°›</a:t>
            </a:fld>
            <a:endParaRPr lang="fr-CA" altLang="fr-FR"/>
          </a:p>
        </p:txBody>
      </p:sp>
    </p:spTree>
    <p:extLst>
      <p:ext uri="{BB962C8B-B14F-4D97-AF65-F5344CB8AC3E}">
        <p14:creationId xmlns:p14="http://schemas.microsoft.com/office/powerpoint/2010/main" val="371422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lvl1pPr>
              <a:defRPr/>
            </a:lvl1pPr>
          </a:lstStyle>
          <a:p>
            <a:fld id="{BD6E5E5D-3EFF-45D1-BD3C-2684FD6D883C}" type="datetime1">
              <a:rPr lang="fr-FR" altLang="fr-FR" smtClean="0"/>
              <a:t>08/10/2019</a:t>
            </a:fld>
            <a:endParaRPr lang="fr-CA" altLang="fr-FR"/>
          </a:p>
        </p:txBody>
      </p:sp>
      <p:sp>
        <p:nvSpPr>
          <p:cNvPr id="8" name="Espace réservé du pied de page 7"/>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9" name="Espace réservé du numéro de diapositive 8"/>
          <p:cNvSpPr>
            <a:spLocks noGrp="1"/>
          </p:cNvSpPr>
          <p:nvPr>
            <p:ph type="sldNum" sz="quarter" idx="12"/>
          </p:nvPr>
        </p:nvSpPr>
        <p:spPr/>
        <p:txBody>
          <a:bodyPr/>
          <a:lstStyle>
            <a:lvl1pPr>
              <a:defRPr/>
            </a:lvl1pPr>
          </a:lstStyle>
          <a:p>
            <a:fld id="{FF6A6C77-E693-4C10-BF7F-76503BB5D06F}" type="slidenum">
              <a:rPr lang="fr-CA" altLang="fr-FR"/>
              <a:pPr/>
              <a:t>‹N°›</a:t>
            </a:fld>
            <a:endParaRPr lang="fr-CA" altLang="fr-FR"/>
          </a:p>
        </p:txBody>
      </p:sp>
    </p:spTree>
    <p:extLst>
      <p:ext uri="{BB962C8B-B14F-4D97-AF65-F5344CB8AC3E}">
        <p14:creationId xmlns:p14="http://schemas.microsoft.com/office/powerpoint/2010/main" val="48899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lvl1pPr>
              <a:defRPr/>
            </a:lvl1pPr>
          </a:lstStyle>
          <a:p>
            <a:fld id="{9F9D9AFC-659D-4050-B1AA-7656BB1C281A}" type="datetime1">
              <a:rPr lang="fr-FR" altLang="fr-FR" smtClean="0"/>
              <a:t>08/10/2019</a:t>
            </a:fld>
            <a:endParaRPr lang="fr-CA" altLang="fr-FR"/>
          </a:p>
        </p:txBody>
      </p:sp>
      <p:sp>
        <p:nvSpPr>
          <p:cNvPr id="4" name="Espace réservé du pied de page 3"/>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5" name="Espace réservé du numéro de diapositive 4"/>
          <p:cNvSpPr>
            <a:spLocks noGrp="1"/>
          </p:cNvSpPr>
          <p:nvPr>
            <p:ph type="sldNum" sz="quarter" idx="12"/>
          </p:nvPr>
        </p:nvSpPr>
        <p:spPr/>
        <p:txBody>
          <a:bodyPr/>
          <a:lstStyle>
            <a:lvl1pPr>
              <a:defRPr/>
            </a:lvl1pPr>
          </a:lstStyle>
          <a:p>
            <a:fld id="{5DD22BDA-8427-49D4-95F7-EB0567F5621A}" type="slidenum">
              <a:rPr lang="fr-CA" altLang="fr-FR"/>
              <a:pPr/>
              <a:t>‹N°›</a:t>
            </a:fld>
            <a:endParaRPr lang="fr-CA" altLang="fr-FR"/>
          </a:p>
        </p:txBody>
      </p:sp>
    </p:spTree>
    <p:extLst>
      <p:ext uri="{BB962C8B-B14F-4D97-AF65-F5344CB8AC3E}">
        <p14:creationId xmlns:p14="http://schemas.microsoft.com/office/powerpoint/2010/main" val="407142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0F5C0E3A-36D7-46CE-8794-55EFEC1E3672}" type="datetime1">
              <a:rPr lang="fr-FR" altLang="fr-FR" smtClean="0"/>
              <a:t>08/10/2019</a:t>
            </a:fld>
            <a:endParaRPr lang="fr-CA" altLang="fr-FR"/>
          </a:p>
        </p:txBody>
      </p:sp>
      <p:sp>
        <p:nvSpPr>
          <p:cNvPr id="3" name="Espace réservé du pied de page 2"/>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4" name="Espace réservé du numéro de diapositive 3"/>
          <p:cNvSpPr>
            <a:spLocks noGrp="1"/>
          </p:cNvSpPr>
          <p:nvPr>
            <p:ph type="sldNum" sz="quarter" idx="12"/>
          </p:nvPr>
        </p:nvSpPr>
        <p:spPr/>
        <p:txBody>
          <a:bodyPr/>
          <a:lstStyle>
            <a:lvl1pPr>
              <a:defRPr/>
            </a:lvl1pPr>
          </a:lstStyle>
          <a:p>
            <a:fld id="{B60F53F0-97E5-4125-9C3E-286A378FFE4D}" type="slidenum">
              <a:rPr lang="fr-CA" altLang="fr-FR"/>
              <a:pPr/>
              <a:t>‹N°›</a:t>
            </a:fld>
            <a:endParaRPr lang="fr-CA" altLang="fr-FR"/>
          </a:p>
        </p:txBody>
      </p:sp>
    </p:spTree>
    <p:extLst>
      <p:ext uri="{BB962C8B-B14F-4D97-AF65-F5344CB8AC3E}">
        <p14:creationId xmlns:p14="http://schemas.microsoft.com/office/powerpoint/2010/main" val="86140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fld id="{A63BA4B6-DC59-4F7A-A1C3-59FC940B8D26}" type="datetime1">
              <a:rPr lang="fr-FR" altLang="fr-FR" smtClean="0"/>
              <a:t>08/10/2019</a:t>
            </a:fld>
            <a:endParaRPr lang="fr-CA" altLang="fr-FR"/>
          </a:p>
        </p:txBody>
      </p:sp>
      <p:sp>
        <p:nvSpPr>
          <p:cNvPr id="6" name="Espace réservé du pied de page 5"/>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7" name="Espace réservé du numéro de diapositive 6"/>
          <p:cNvSpPr>
            <a:spLocks noGrp="1"/>
          </p:cNvSpPr>
          <p:nvPr>
            <p:ph type="sldNum" sz="quarter" idx="12"/>
          </p:nvPr>
        </p:nvSpPr>
        <p:spPr/>
        <p:txBody>
          <a:bodyPr/>
          <a:lstStyle>
            <a:lvl1pPr>
              <a:defRPr/>
            </a:lvl1pPr>
          </a:lstStyle>
          <a:p>
            <a:fld id="{35509A1E-790F-4449-BDB8-27C9D65CC31F}" type="slidenum">
              <a:rPr lang="fr-CA" altLang="fr-FR"/>
              <a:pPr/>
              <a:t>‹N°›</a:t>
            </a:fld>
            <a:endParaRPr lang="fr-CA" altLang="fr-FR"/>
          </a:p>
        </p:txBody>
      </p:sp>
    </p:spTree>
    <p:extLst>
      <p:ext uri="{BB962C8B-B14F-4D97-AF65-F5344CB8AC3E}">
        <p14:creationId xmlns:p14="http://schemas.microsoft.com/office/powerpoint/2010/main" val="392996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fld id="{9E0CAEA3-50D5-4495-99B4-F1A3272DEF07}" type="datetime1">
              <a:rPr lang="fr-FR" altLang="fr-FR" smtClean="0"/>
              <a:t>08/10/2019</a:t>
            </a:fld>
            <a:endParaRPr lang="fr-CA" altLang="fr-FR"/>
          </a:p>
        </p:txBody>
      </p:sp>
      <p:sp>
        <p:nvSpPr>
          <p:cNvPr id="6" name="Espace réservé du pied de page 5"/>
          <p:cNvSpPr>
            <a:spLocks noGrp="1"/>
          </p:cNvSpPr>
          <p:nvPr>
            <p:ph type="ftr" sz="quarter" idx="11"/>
          </p:nvPr>
        </p:nvSpPr>
        <p:spPr/>
        <p:txBody>
          <a:bodyPr/>
          <a:lstStyle>
            <a:lvl1pPr>
              <a:defRPr/>
            </a:lvl1pPr>
          </a:lstStyle>
          <a:p>
            <a:r>
              <a:rPr lang="fr-CA" altLang="fr-FR" smtClean="0"/>
              <a:t>Services des ressources éducatives 2018-2019</a:t>
            </a:r>
            <a:endParaRPr lang="fr-CA" altLang="fr-FR"/>
          </a:p>
        </p:txBody>
      </p:sp>
      <p:sp>
        <p:nvSpPr>
          <p:cNvPr id="7" name="Espace réservé du numéro de diapositive 6"/>
          <p:cNvSpPr>
            <a:spLocks noGrp="1"/>
          </p:cNvSpPr>
          <p:nvPr>
            <p:ph type="sldNum" sz="quarter" idx="12"/>
          </p:nvPr>
        </p:nvSpPr>
        <p:spPr/>
        <p:txBody>
          <a:bodyPr/>
          <a:lstStyle>
            <a:lvl1pPr>
              <a:defRPr/>
            </a:lvl1pPr>
          </a:lstStyle>
          <a:p>
            <a:fld id="{EFD996D9-9554-4766-8103-3F5465AE3485}" type="slidenum">
              <a:rPr lang="fr-CA" altLang="fr-FR"/>
              <a:pPr/>
              <a:t>‹N°›</a:t>
            </a:fld>
            <a:endParaRPr lang="fr-CA" altLang="fr-FR"/>
          </a:p>
        </p:txBody>
      </p:sp>
    </p:spTree>
    <p:extLst>
      <p:ext uri="{BB962C8B-B14F-4D97-AF65-F5344CB8AC3E}">
        <p14:creationId xmlns:p14="http://schemas.microsoft.com/office/powerpoint/2010/main" val="94669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A" altLang="fr-FR" smtClean="0"/>
              <a:t>TITRE NIVEAU 1</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fr-FR" smtClean="0"/>
              <a:t>Texte niveau 1</a:t>
            </a:r>
          </a:p>
          <a:p>
            <a:pPr lvl="1"/>
            <a:r>
              <a:rPr lang="fr-CA" altLang="fr-FR" smtClean="0"/>
              <a:t>Texte niveau 2</a:t>
            </a:r>
          </a:p>
          <a:p>
            <a:pPr lvl="2"/>
            <a:r>
              <a:rPr lang="fr-CA" altLang="fr-FR" smtClean="0"/>
              <a:t>Texte niveau 3</a:t>
            </a:r>
          </a:p>
          <a:p>
            <a:pPr lvl="3"/>
            <a:r>
              <a:rPr lang="fr-CA" altLang="fr-FR" smtClean="0"/>
              <a:t>Texte niveau 4</a:t>
            </a:r>
          </a:p>
          <a:p>
            <a:pPr lvl="4"/>
            <a:r>
              <a:rPr lang="fr-CA" altLang="fr-FR" smtClean="0"/>
              <a:t>Texte niveau 5</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5F5F4B"/>
                </a:solidFill>
                <a:latin typeface="+mn-lt"/>
              </a:defRPr>
            </a:lvl1pPr>
          </a:lstStyle>
          <a:p>
            <a:fld id="{03A27288-0BB7-4854-B315-7BBE16BCF6DE}" type="datetime1">
              <a:rPr lang="fr-FR" altLang="fr-FR" smtClean="0"/>
              <a:t>08/10/2019</a:t>
            </a:fld>
            <a:endParaRPr lang="fr-CA" alt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5F5F4B"/>
                </a:solidFill>
                <a:latin typeface="+mn-lt"/>
              </a:defRPr>
            </a:lvl1pPr>
          </a:lstStyle>
          <a:p>
            <a:r>
              <a:rPr lang="fr-CA" altLang="fr-FR" smtClean="0"/>
              <a:t>Services des ressources éducatives 2018-2019</a:t>
            </a:r>
            <a:endParaRPr lang="fr-CA" alt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5F5F4B"/>
                </a:solidFill>
                <a:latin typeface="+mn-lt"/>
              </a:defRPr>
            </a:lvl1pPr>
          </a:lstStyle>
          <a:p>
            <a:fld id="{D28EC08A-542D-47E3-ADC3-54A98F4938BE}" type="slidenum">
              <a:rPr lang="fr-CA" altLang="fr-FR"/>
              <a:pPr/>
              <a:t>‹N°›</a:t>
            </a:fld>
            <a:endParaRPr lang="fr-CA"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4200">
          <a:solidFill>
            <a:srgbClr val="649132"/>
          </a:solidFill>
          <a:latin typeface="+mj-lt"/>
          <a:ea typeface="+mj-ea"/>
          <a:cs typeface="+mj-cs"/>
        </a:defRPr>
      </a:lvl1pPr>
      <a:lvl2pPr algn="ctr" rtl="0" eaLnBrk="1" fontAlgn="base" hangingPunct="1">
        <a:spcBef>
          <a:spcPct val="0"/>
        </a:spcBef>
        <a:spcAft>
          <a:spcPct val="0"/>
        </a:spcAft>
        <a:defRPr sz="4200">
          <a:solidFill>
            <a:srgbClr val="649132"/>
          </a:solidFill>
          <a:latin typeface="Gill Sans MT" pitchFamily="34" charset="0"/>
        </a:defRPr>
      </a:lvl2pPr>
      <a:lvl3pPr algn="ctr" rtl="0" eaLnBrk="1" fontAlgn="base" hangingPunct="1">
        <a:spcBef>
          <a:spcPct val="0"/>
        </a:spcBef>
        <a:spcAft>
          <a:spcPct val="0"/>
        </a:spcAft>
        <a:defRPr sz="4200">
          <a:solidFill>
            <a:srgbClr val="649132"/>
          </a:solidFill>
          <a:latin typeface="Gill Sans MT" pitchFamily="34" charset="0"/>
        </a:defRPr>
      </a:lvl3pPr>
      <a:lvl4pPr algn="ctr" rtl="0" eaLnBrk="1" fontAlgn="base" hangingPunct="1">
        <a:spcBef>
          <a:spcPct val="0"/>
        </a:spcBef>
        <a:spcAft>
          <a:spcPct val="0"/>
        </a:spcAft>
        <a:defRPr sz="4200">
          <a:solidFill>
            <a:srgbClr val="649132"/>
          </a:solidFill>
          <a:latin typeface="Gill Sans MT" pitchFamily="34" charset="0"/>
        </a:defRPr>
      </a:lvl4pPr>
      <a:lvl5pPr algn="ctr" rtl="0" eaLnBrk="1" fontAlgn="base" hangingPunct="1">
        <a:spcBef>
          <a:spcPct val="0"/>
        </a:spcBef>
        <a:spcAft>
          <a:spcPct val="0"/>
        </a:spcAft>
        <a:defRPr sz="4200">
          <a:solidFill>
            <a:srgbClr val="649132"/>
          </a:solidFill>
          <a:latin typeface="Gill Sans MT" pitchFamily="34" charset="0"/>
        </a:defRPr>
      </a:lvl5pPr>
      <a:lvl6pPr marL="457200" algn="ctr" rtl="0" eaLnBrk="1" fontAlgn="base" hangingPunct="1">
        <a:spcBef>
          <a:spcPct val="0"/>
        </a:spcBef>
        <a:spcAft>
          <a:spcPct val="0"/>
        </a:spcAft>
        <a:defRPr sz="4200">
          <a:solidFill>
            <a:srgbClr val="649132"/>
          </a:solidFill>
          <a:latin typeface="Gill Sans MT" pitchFamily="34" charset="0"/>
        </a:defRPr>
      </a:lvl6pPr>
      <a:lvl7pPr marL="914400" algn="ctr" rtl="0" eaLnBrk="1" fontAlgn="base" hangingPunct="1">
        <a:spcBef>
          <a:spcPct val="0"/>
        </a:spcBef>
        <a:spcAft>
          <a:spcPct val="0"/>
        </a:spcAft>
        <a:defRPr sz="4200">
          <a:solidFill>
            <a:srgbClr val="649132"/>
          </a:solidFill>
          <a:latin typeface="Gill Sans MT" pitchFamily="34" charset="0"/>
        </a:defRPr>
      </a:lvl7pPr>
      <a:lvl8pPr marL="1371600" algn="ctr" rtl="0" eaLnBrk="1" fontAlgn="base" hangingPunct="1">
        <a:spcBef>
          <a:spcPct val="0"/>
        </a:spcBef>
        <a:spcAft>
          <a:spcPct val="0"/>
        </a:spcAft>
        <a:defRPr sz="4200">
          <a:solidFill>
            <a:srgbClr val="649132"/>
          </a:solidFill>
          <a:latin typeface="Gill Sans MT" pitchFamily="34" charset="0"/>
        </a:defRPr>
      </a:lvl8pPr>
      <a:lvl9pPr marL="1828800" algn="ctr" rtl="0" eaLnBrk="1" fontAlgn="base" hangingPunct="1">
        <a:spcBef>
          <a:spcPct val="0"/>
        </a:spcBef>
        <a:spcAft>
          <a:spcPct val="0"/>
        </a:spcAft>
        <a:defRPr sz="4200">
          <a:solidFill>
            <a:srgbClr val="649132"/>
          </a:solidFill>
          <a:latin typeface="Gill Sans MT" pitchFamily="34" charset="0"/>
        </a:defRPr>
      </a:lvl9pPr>
    </p:titleStyle>
    <p:bodyStyle>
      <a:lvl1pPr marL="685800" indent="-685800" algn="l" rtl="0" eaLnBrk="1" fontAlgn="base" hangingPunct="1">
        <a:spcBef>
          <a:spcPct val="20000"/>
        </a:spcBef>
        <a:spcAft>
          <a:spcPct val="0"/>
        </a:spcAft>
        <a:buClr>
          <a:srgbClr val="649132"/>
        </a:buClr>
        <a:buFont typeface="Arial" charset="0"/>
        <a:buAutoNum type="arabicPeriod"/>
        <a:defRPr sz="3300">
          <a:solidFill>
            <a:srgbClr val="5F5F4B"/>
          </a:solidFill>
          <a:latin typeface="+mn-lt"/>
          <a:ea typeface="+mn-ea"/>
          <a:cs typeface="+mn-cs"/>
        </a:defRPr>
      </a:lvl1pPr>
      <a:lvl2pPr marL="1085850" indent="-628650" algn="l" rtl="0" eaLnBrk="1" fontAlgn="base" hangingPunct="1">
        <a:spcBef>
          <a:spcPct val="20000"/>
        </a:spcBef>
        <a:spcAft>
          <a:spcPct val="0"/>
        </a:spcAft>
        <a:buClr>
          <a:srgbClr val="649132"/>
        </a:buClr>
        <a:buFont typeface="Arial" charset="0"/>
        <a:buChar char="―"/>
        <a:defRPr sz="2800">
          <a:solidFill>
            <a:srgbClr val="5F5F4B"/>
          </a:solidFill>
          <a:latin typeface="+mn-lt"/>
        </a:defRPr>
      </a:lvl2pPr>
      <a:lvl3pPr marL="1447800" indent="-533400" algn="l" rtl="0" eaLnBrk="1" fontAlgn="base" hangingPunct="1">
        <a:spcBef>
          <a:spcPct val="20000"/>
        </a:spcBef>
        <a:spcAft>
          <a:spcPct val="0"/>
        </a:spcAft>
        <a:buClr>
          <a:srgbClr val="5F5F4B"/>
        </a:buClr>
        <a:buFont typeface="Arial" charset="0"/>
        <a:buChar char="―"/>
        <a:defRPr sz="2400">
          <a:solidFill>
            <a:srgbClr val="5F5F4B"/>
          </a:solidFill>
          <a:latin typeface="+mn-lt"/>
        </a:defRPr>
      </a:lvl3pPr>
      <a:lvl4pPr marL="1828800" indent="-457200" algn="l" rtl="0" eaLnBrk="1" fontAlgn="base" hangingPunct="1">
        <a:spcBef>
          <a:spcPct val="20000"/>
        </a:spcBef>
        <a:spcAft>
          <a:spcPct val="0"/>
        </a:spcAft>
        <a:buClr>
          <a:srgbClr val="5F5F4B"/>
        </a:buClr>
        <a:buChar char="•"/>
        <a:defRPr sz="2100">
          <a:solidFill>
            <a:srgbClr val="5F5F4B"/>
          </a:solidFill>
          <a:latin typeface="+mn-lt"/>
        </a:defRPr>
      </a:lvl4pPr>
      <a:lvl5pPr marL="2228850" indent="-400050" algn="l" rtl="0" eaLnBrk="1" fontAlgn="base" hangingPunct="1">
        <a:spcBef>
          <a:spcPct val="20000"/>
        </a:spcBef>
        <a:spcAft>
          <a:spcPct val="0"/>
        </a:spcAft>
        <a:buClr>
          <a:srgbClr val="5F5F4B"/>
        </a:buClr>
        <a:buFont typeface="Arial" charset="0"/>
        <a:buChar char="»"/>
        <a:defRPr>
          <a:solidFill>
            <a:srgbClr val="5F5F4B"/>
          </a:solidFill>
          <a:latin typeface="+mn-lt"/>
        </a:defRPr>
      </a:lvl5pPr>
      <a:lvl6pPr marL="2686050" indent="-400050" algn="l" rtl="0" eaLnBrk="1" fontAlgn="base" hangingPunct="1">
        <a:spcBef>
          <a:spcPct val="20000"/>
        </a:spcBef>
        <a:spcAft>
          <a:spcPct val="0"/>
        </a:spcAft>
        <a:buClr>
          <a:srgbClr val="5F5F4B"/>
        </a:buClr>
        <a:buFont typeface="Arial" charset="0"/>
        <a:buChar char="»"/>
        <a:defRPr>
          <a:solidFill>
            <a:srgbClr val="5F5F4B"/>
          </a:solidFill>
          <a:latin typeface="+mn-lt"/>
        </a:defRPr>
      </a:lvl6pPr>
      <a:lvl7pPr marL="3143250" indent="-400050" algn="l" rtl="0" eaLnBrk="1" fontAlgn="base" hangingPunct="1">
        <a:spcBef>
          <a:spcPct val="20000"/>
        </a:spcBef>
        <a:spcAft>
          <a:spcPct val="0"/>
        </a:spcAft>
        <a:buClr>
          <a:srgbClr val="5F5F4B"/>
        </a:buClr>
        <a:buFont typeface="Arial" charset="0"/>
        <a:buChar char="»"/>
        <a:defRPr>
          <a:solidFill>
            <a:srgbClr val="5F5F4B"/>
          </a:solidFill>
          <a:latin typeface="+mn-lt"/>
        </a:defRPr>
      </a:lvl7pPr>
      <a:lvl8pPr marL="3600450" indent="-400050" algn="l" rtl="0" eaLnBrk="1" fontAlgn="base" hangingPunct="1">
        <a:spcBef>
          <a:spcPct val="20000"/>
        </a:spcBef>
        <a:spcAft>
          <a:spcPct val="0"/>
        </a:spcAft>
        <a:buClr>
          <a:srgbClr val="5F5F4B"/>
        </a:buClr>
        <a:buFont typeface="Arial" charset="0"/>
        <a:buChar char="»"/>
        <a:defRPr>
          <a:solidFill>
            <a:srgbClr val="5F5F4B"/>
          </a:solidFill>
          <a:latin typeface="+mn-lt"/>
        </a:defRPr>
      </a:lvl8pPr>
      <a:lvl9pPr marL="4057650" indent="-400050" algn="l" rtl="0" eaLnBrk="1" fontAlgn="base" hangingPunct="1">
        <a:spcBef>
          <a:spcPct val="20000"/>
        </a:spcBef>
        <a:spcAft>
          <a:spcPct val="0"/>
        </a:spcAft>
        <a:buClr>
          <a:srgbClr val="5F5F4B"/>
        </a:buClr>
        <a:buFont typeface="Arial" charset="0"/>
        <a:buChar char="»"/>
        <a:defRPr>
          <a:solidFill>
            <a:srgbClr val="5F5F4B"/>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6.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4.jpeg"/><Relationship Id="rId5" Type="http://schemas.openxmlformats.org/officeDocument/2006/relationships/slideLayout" Target="../slideLayouts/slideLayout2.xml"/><Relationship Id="rId4" Type="http://schemas.openxmlformats.org/officeDocument/2006/relationships/tags" Target="../tags/tag46.xml"/></Relationships>
</file>

<file path=ppt/slides/_rels/slide11.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image" Target="../media/image2.jpe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s>
</file>

<file path=ppt/slides/_rels/slide12.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image" Target="../media/image2.jpe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2.xml"/><Relationship Id="rId5" Type="http://schemas.openxmlformats.org/officeDocument/2006/relationships/tags" Target="../tags/tag56.xml"/><Relationship Id="rId4" Type="http://schemas.openxmlformats.org/officeDocument/2006/relationships/tags" Target="../tags/tag55.xml"/></Relationships>
</file>

<file path=ppt/slides/_rels/slide13.xml.rels><?xml version="1.0" encoding="UTF-8" standalone="yes"?>
<Relationships xmlns="http://schemas.openxmlformats.org/package/2006/relationships"><Relationship Id="rId3" Type="http://schemas.openxmlformats.org/officeDocument/2006/relationships/tags" Target="../tags/tag59.xml"/><Relationship Id="rId7" Type="http://schemas.openxmlformats.org/officeDocument/2006/relationships/image" Target="../media/image2.jpeg"/><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Layout" Target="../slideLayouts/slideLayout2.xml"/><Relationship Id="rId5" Type="http://schemas.openxmlformats.org/officeDocument/2006/relationships/tags" Target="../tags/tag61.xml"/><Relationship Id="rId4" Type="http://schemas.openxmlformats.org/officeDocument/2006/relationships/tags" Target="../tags/tag60.xml"/></Relationships>
</file>

<file path=ppt/slides/_rels/slide14.xml.rels><?xml version="1.0" encoding="UTF-8" standalone="yes"?>
<Relationships xmlns="http://schemas.openxmlformats.org/package/2006/relationships"><Relationship Id="rId3" Type="http://schemas.openxmlformats.org/officeDocument/2006/relationships/tags" Target="../tags/tag64.xml"/><Relationship Id="rId7" Type="http://schemas.openxmlformats.org/officeDocument/2006/relationships/image" Target="../media/image2.jpe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Layout" Target="../slideLayouts/slideLayout2.xml"/><Relationship Id="rId5" Type="http://schemas.openxmlformats.org/officeDocument/2006/relationships/tags" Target="../tags/tag66.xml"/><Relationship Id="rId4" Type="http://schemas.openxmlformats.org/officeDocument/2006/relationships/tags" Target="../tags/tag65.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69.xml"/><Relationship Id="rId7" Type="http://schemas.openxmlformats.org/officeDocument/2006/relationships/image" Target="../media/image2.jpeg"/><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slideLayout" Target="../slideLayouts/slideLayout2.xml"/><Relationship Id="rId5" Type="http://schemas.openxmlformats.org/officeDocument/2006/relationships/tags" Target="../tags/tag71.xml"/><Relationship Id="rId4" Type="http://schemas.openxmlformats.org/officeDocument/2006/relationships/tags" Target="../tags/tag70.xml"/></Relationships>
</file>

<file path=ppt/slides/_rels/slide1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74.xml"/><Relationship Id="rId7" Type="http://schemas.openxmlformats.org/officeDocument/2006/relationships/hyperlink" Target="mailto:courrier@fcpq.qc.ca" TargetMode="Externa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hyperlink" Target="mailto:CCSEHDAA.SIEGESOCIAL@CSP.QC.CA" TargetMode="External"/><Relationship Id="rId5" Type="http://schemas.openxmlformats.org/officeDocument/2006/relationships/slideLayout" Target="../slideLayouts/slideLayout2.xml"/><Relationship Id="rId4" Type="http://schemas.openxmlformats.org/officeDocument/2006/relationships/tags" Target="../tags/tag75.xml"/></Relationships>
</file>

<file path=ppt/slides/_rels/slide17.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image" Target="../media/image8.jpeg"/><Relationship Id="rId5" Type="http://schemas.openxmlformats.org/officeDocument/2006/relationships/slideLayout" Target="../slideLayouts/slideLayout2.xml"/><Relationship Id="rId4" Type="http://schemas.openxmlformats.org/officeDocument/2006/relationships/tags" Target="../tags/tag79.xml"/></Relationships>
</file>

<file path=ppt/slides/_rels/slide18.xml.rels><?xml version="1.0" encoding="UTF-8" standalone="yes"?>
<Relationships xmlns="http://schemas.openxmlformats.org/package/2006/relationships"><Relationship Id="rId3" Type="http://schemas.openxmlformats.org/officeDocument/2006/relationships/tags" Target="../tags/tag82.xml"/><Relationship Id="rId7" Type="http://schemas.openxmlformats.org/officeDocument/2006/relationships/image" Target="../media/image2.jpe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slideLayout" Target="../slideLayouts/slideLayout2.xml"/><Relationship Id="rId5" Type="http://schemas.openxmlformats.org/officeDocument/2006/relationships/tags" Target="../tags/tag84.xml"/><Relationship Id="rId4" Type="http://schemas.openxmlformats.org/officeDocument/2006/relationships/tags" Target="../tags/tag83.xml"/></Relationships>
</file>

<file path=ppt/slides/_rels/slide19.xml.rels><?xml version="1.0" encoding="UTF-8" standalone="yes"?>
<Relationships xmlns="http://schemas.openxmlformats.org/package/2006/relationships"><Relationship Id="rId3" Type="http://schemas.openxmlformats.org/officeDocument/2006/relationships/tags" Target="../tags/tag87.xml"/><Relationship Id="rId7" Type="http://schemas.openxmlformats.org/officeDocument/2006/relationships/image" Target="../media/image8.jpe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slideLayout" Target="../slideLayouts/slideLayout2.xml"/><Relationship Id="rId5" Type="http://schemas.openxmlformats.org/officeDocument/2006/relationships/tags" Target="../tags/tag89.xml"/><Relationship Id="rId4" Type="http://schemas.openxmlformats.org/officeDocument/2006/relationships/tags" Target="../tags/tag88.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2.jpe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jpe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2.xml"/><Relationship Id="rId5" Type="http://schemas.openxmlformats.org/officeDocument/2006/relationships/tags" Target="../tags/tag13.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3.jpeg"/><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2.jpeg"/><Relationship Id="rId5" Type="http://schemas.openxmlformats.org/officeDocument/2006/relationships/slideLayout" Target="../slideLayouts/slideLayout2.xml"/><Relationship Id="rId4" Type="http://schemas.openxmlformats.org/officeDocument/2006/relationships/tags" Target="../tags/tag21.xm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24.xml"/><Relationship Id="rId7"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2.jpe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2.xml"/><Relationship Id="rId5" Type="http://schemas.openxmlformats.org/officeDocument/2006/relationships/tags" Target="../tags/tag32.xml"/><Relationship Id="rId4" Type="http://schemas.openxmlformats.org/officeDocument/2006/relationships/tags" Target="../tags/tag31.xml"/></Relationships>
</file>

<file path=ppt/slides/_rels/slide8.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4.jpe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2.xml"/><Relationship Id="rId5" Type="http://schemas.openxmlformats.org/officeDocument/2006/relationships/tags" Target="../tags/tag37.xml"/><Relationship Id="rId4" Type="http://schemas.openxmlformats.org/officeDocument/2006/relationships/tags" Target="../tags/tag36.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40.xml"/><Relationship Id="rId7" Type="http://schemas.openxmlformats.org/officeDocument/2006/relationships/image" Target="../media/image4.jpe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2.xml"/><Relationship Id="rId5" Type="http://schemas.openxmlformats.org/officeDocument/2006/relationships/tags" Target="../tags/tag42.xml"/><Relationship Id="rId4" Type="http://schemas.openxmlformats.org/officeDocument/2006/relationships/tags" Target="../tags/tag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p:cNvSpPr txBox="1">
            <a:spLocks noGrp="1" noChangeArrowheads="1"/>
          </p:cNvSpPr>
          <p:nvPr>
            <p:ph type="ctrTitle"/>
            <p:custDataLst>
              <p:tags r:id="rId1"/>
            </p:custDataLst>
          </p:nvPr>
        </p:nvSpPr>
        <p:spPr bwMode="auto">
          <a:xfrm>
            <a:off x="1187624" y="1857539"/>
            <a:ext cx="777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a:spcBef>
                <a:spcPct val="20000"/>
              </a:spcBef>
              <a:buClr>
                <a:schemeClr val="accent1"/>
              </a:buClr>
              <a:buSzPct val="70000"/>
              <a:buFont typeface="Monotype Sorts" pitchFamily="2" charset="2"/>
              <a:buChar char="n"/>
              <a:defRPr kumimoji="1" sz="3200">
                <a:solidFill>
                  <a:schemeClr val="tx1"/>
                </a:solidFill>
                <a:latin typeface="Arial" charset="0"/>
              </a:defRPr>
            </a:lvl1pPr>
            <a:lvl2pPr marL="742950" indent="-285750" algn="l">
              <a:spcBef>
                <a:spcPct val="20000"/>
              </a:spcBef>
              <a:buChar char="–"/>
              <a:defRPr kumimoji="1" sz="2800">
                <a:solidFill>
                  <a:schemeClr val="tx1"/>
                </a:solidFill>
                <a:latin typeface="Arial" charset="0"/>
              </a:defRPr>
            </a:lvl2pPr>
            <a:lvl3pPr marL="1143000" indent="-228600" algn="l">
              <a:spcBef>
                <a:spcPct val="20000"/>
              </a:spcBef>
              <a:buChar char="•"/>
              <a:defRPr kumimoji="1" sz="2400">
                <a:solidFill>
                  <a:schemeClr val="tx1"/>
                </a:solidFill>
                <a:latin typeface="Arial" charset="0"/>
              </a:defRPr>
            </a:lvl3pPr>
            <a:lvl4pPr marL="1600200" indent="-228600" algn="l">
              <a:spcBef>
                <a:spcPct val="20000"/>
              </a:spcBef>
              <a:buChar char="–"/>
              <a:defRPr kumimoji="1" sz="2000">
                <a:solidFill>
                  <a:schemeClr val="tx1"/>
                </a:solidFill>
                <a:latin typeface="Arial" charset="0"/>
              </a:defRPr>
            </a:lvl4pPr>
            <a:lvl5pPr marL="2057400" indent="-228600" algn="l">
              <a:spcBef>
                <a:spcPct val="20000"/>
              </a:spcBef>
              <a:buChar char="»"/>
              <a:defRPr kumimoji="1" sz="2000">
                <a:solidFill>
                  <a:schemeClr val="tx1"/>
                </a:solidFill>
                <a:latin typeface="Arial" charset="0"/>
              </a:defRPr>
            </a:lvl5pPr>
            <a:lvl6pPr marL="2514600" indent="-228600" eaLnBrk="0" fontAlgn="base" hangingPunct="0">
              <a:spcBef>
                <a:spcPct val="20000"/>
              </a:spcBef>
              <a:spcAft>
                <a:spcPct val="0"/>
              </a:spcAft>
              <a:buChar char="»"/>
              <a:defRPr kumimoji="1" sz="2000">
                <a:solidFill>
                  <a:schemeClr val="tx1"/>
                </a:solidFill>
                <a:latin typeface="Arial" charset="0"/>
              </a:defRPr>
            </a:lvl6pPr>
            <a:lvl7pPr marL="2971800" indent="-228600" eaLnBrk="0" fontAlgn="base" hangingPunct="0">
              <a:spcBef>
                <a:spcPct val="20000"/>
              </a:spcBef>
              <a:spcAft>
                <a:spcPct val="0"/>
              </a:spcAft>
              <a:buChar char="»"/>
              <a:defRPr kumimoji="1" sz="2000">
                <a:solidFill>
                  <a:schemeClr val="tx1"/>
                </a:solidFill>
                <a:latin typeface="Arial" charset="0"/>
              </a:defRPr>
            </a:lvl7pPr>
            <a:lvl8pPr marL="3429000" indent="-228600" eaLnBrk="0" fontAlgn="base" hangingPunct="0">
              <a:spcBef>
                <a:spcPct val="20000"/>
              </a:spcBef>
              <a:spcAft>
                <a:spcPct val="0"/>
              </a:spcAft>
              <a:buChar char="»"/>
              <a:defRPr kumimoji="1" sz="2000">
                <a:solidFill>
                  <a:schemeClr val="tx1"/>
                </a:solidFill>
                <a:latin typeface="Arial" charset="0"/>
              </a:defRPr>
            </a:lvl8pPr>
            <a:lvl9pPr marL="3886200" indent="-228600" eaLnBrk="0" fontAlgn="base" hangingPunct="0">
              <a:spcBef>
                <a:spcPct val="20000"/>
              </a:spcBef>
              <a:spcAft>
                <a:spcPct val="0"/>
              </a:spcAft>
              <a:buChar char="»"/>
              <a:defRPr kumimoji="1" sz="2000">
                <a:solidFill>
                  <a:schemeClr val="tx1"/>
                </a:solidFill>
                <a:latin typeface="Arial" charset="0"/>
              </a:defRPr>
            </a:lvl9pPr>
          </a:lstStyle>
          <a:p>
            <a:pPr>
              <a:spcBef>
                <a:spcPct val="50000"/>
              </a:spcBef>
              <a:buClrTx/>
              <a:buSzTx/>
              <a:buFontTx/>
              <a:buNone/>
            </a:pPr>
            <a:r>
              <a:rPr lang="fr-CA" altLang="fr-FR" sz="4800" dirty="0" smtClean="0">
                <a:solidFill>
                  <a:srgbClr val="649132"/>
                </a:solidFill>
                <a:latin typeface="Gill Sans MT" pitchFamily="34" charset="0"/>
              </a:rPr>
              <a:t>ASSEMBLÉE GÉNÉRALE 2019-2020</a:t>
            </a:r>
            <a:endParaRPr lang="fr-CA" altLang="fr-FR" sz="4800" b="0" dirty="0">
              <a:solidFill>
                <a:srgbClr val="649132"/>
              </a:solidFill>
              <a:latin typeface="Gill Sans MT" pitchFamily="34" charset="0"/>
            </a:endParaRPr>
          </a:p>
        </p:txBody>
      </p:sp>
      <p:sp>
        <p:nvSpPr>
          <p:cNvPr id="2135" name="Rectangle 87"/>
          <p:cNvSpPr>
            <a:spLocks noGrp="1" noChangeArrowheads="1"/>
          </p:cNvSpPr>
          <p:nvPr>
            <p:ph type="subTitle" idx="1"/>
            <p:custDataLst>
              <p:tags r:id="rId2"/>
            </p:custDataLst>
          </p:nvPr>
        </p:nvSpPr>
        <p:spPr>
          <a:xfrm>
            <a:off x="1187624" y="3429000"/>
            <a:ext cx="5976664" cy="2232248"/>
          </a:xfrm>
        </p:spPr>
        <p:txBody>
          <a:bodyPr/>
          <a:lstStyle/>
          <a:p>
            <a:pPr algn="l">
              <a:spcBef>
                <a:spcPct val="50000"/>
              </a:spcBef>
              <a:buClrTx/>
            </a:pPr>
            <a:r>
              <a:rPr lang="fr-CA" altLang="fr-FR" sz="3600" dirty="0">
                <a:latin typeface="Gill Sans MT" pitchFamily="34" charset="0"/>
              </a:rPr>
              <a:t>Comité consultatif des services aux élèves handicapés et aux élèves en difficulté d’adaptation ou </a:t>
            </a:r>
            <a:r>
              <a:rPr lang="fr-CA" altLang="fr-FR" sz="3600" dirty="0" smtClean="0">
                <a:latin typeface="Gill Sans MT" pitchFamily="34" charset="0"/>
              </a:rPr>
              <a:t>d’apprentissage</a:t>
            </a:r>
          </a:p>
          <a:p>
            <a:pPr algn="l">
              <a:spcBef>
                <a:spcPct val="50000"/>
              </a:spcBef>
              <a:buClrTx/>
            </a:pPr>
            <a:endParaRPr lang="fr-CA" altLang="fr-FR" sz="1200" dirty="0" smtClean="0">
              <a:latin typeface="Gill Sans MT" pitchFamily="34" charset="0"/>
            </a:endParaRPr>
          </a:p>
          <a:p>
            <a:pPr algn="l">
              <a:spcBef>
                <a:spcPct val="50000"/>
              </a:spcBef>
              <a:buClrTx/>
            </a:pPr>
            <a:r>
              <a:rPr lang="fr-CA" altLang="fr-FR" sz="2400" dirty="0" smtClean="0">
                <a:latin typeface="Gill Sans MT" pitchFamily="34" charset="0"/>
              </a:rPr>
              <a:t>7 octobre 2019	</a:t>
            </a:r>
            <a:endParaRPr lang="fr-CA" altLang="fr-FR" sz="2400" dirty="0">
              <a:latin typeface="Gill Sans MT" pitchFamily="34" charset="0"/>
            </a:endParaRPr>
          </a:p>
        </p:txBody>
      </p:sp>
      <p:pic>
        <p:nvPicPr>
          <p:cNvPr id="8" name="Picture 11" descr="LogoCSP_RVB-grand"/>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449263" y="549275"/>
            <a:ext cx="2516187"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260648" y="188640"/>
            <a:ext cx="10081120" cy="1368152"/>
          </a:xfrm>
        </p:spPr>
        <p:txBody>
          <a:bodyPr/>
          <a:lstStyle/>
          <a:p>
            <a:r>
              <a:rPr lang="fr-CA" sz="3200" cap="all" dirty="0" smtClean="0"/>
              <a:t>planification annuelle (suite)</a:t>
            </a:r>
            <a:r>
              <a:rPr lang="fr-CA" cap="all" dirty="0"/>
              <a:t/>
            </a:r>
            <a:br>
              <a:rPr lang="fr-CA" cap="all" dirty="0"/>
            </a:br>
            <a:endParaRPr lang="fr-CA" dirty="0"/>
          </a:p>
        </p:txBody>
      </p:sp>
      <p:sp>
        <p:nvSpPr>
          <p:cNvPr id="4" name="Espace réservé du pied de page 3"/>
          <p:cNvSpPr>
            <a:spLocks noGrp="1"/>
          </p:cNvSpPr>
          <p:nvPr>
            <p:ph type="ftr" sz="quarter" idx="11"/>
            <p:custDataLst>
              <p:tags r:id="rId2"/>
            </p:custDataLst>
          </p:nvPr>
        </p:nvSpPr>
        <p:spPr/>
        <p:txBody>
          <a:bodyPr/>
          <a:lstStyle/>
          <a:p>
            <a:r>
              <a:rPr lang="fr-CA" altLang="fr-FR" dirty="0" smtClean="0"/>
              <a:t>Services des ressources éducatives </a:t>
            </a:r>
            <a:r>
              <a:rPr lang="fr-CA" altLang="fr-FR" dirty="0"/>
              <a:t>2019-2020</a:t>
            </a:r>
          </a:p>
        </p:txBody>
      </p:sp>
      <p:sp>
        <p:nvSpPr>
          <p:cNvPr id="5" name="Espace réservé du numéro de diapositive 4"/>
          <p:cNvSpPr>
            <a:spLocks noGrp="1"/>
          </p:cNvSpPr>
          <p:nvPr>
            <p:ph type="sldNum" sz="quarter" idx="12"/>
            <p:custDataLst>
              <p:tags r:id="rId3"/>
            </p:custDataLst>
          </p:nvPr>
        </p:nvSpPr>
        <p:spPr/>
        <p:txBody>
          <a:bodyPr/>
          <a:lstStyle/>
          <a:p>
            <a:fld id="{E183DCA5-6BDA-415D-8638-3D06A73E518F}" type="slidenum">
              <a:rPr lang="fr-CA" altLang="fr-FR" smtClean="0"/>
              <a:t>10</a:t>
            </a:fld>
            <a:endParaRPr lang="fr-CA" altLang="fr-FR" dirty="0"/>
          </a:p>
        </p:txBody>
      </p:sp>
      <p:pic>
        <p:nvPicPr>
          <p:cNvPr id="7" name="Picture 74" descr="portionLogo"/>
          <p:cNvPicPr>
            <a:picLocks noGrp="1" noChangeAspect="1" noChangeArrowheads="1"/>
          </p:cNvPicPr>
          <p:nvPr>
            <p:ph idx="1"/>
            <p:custDataLst>
              <p:tags r:id="rId4"/>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0" y="5187142"/>
            <a:ext cx="681644" cy="1670858"/>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a:blip r:embed="rId7"/>
          <a:stretch>
            <a:fillRect/>
          </a:stretch>
        </p:blipFill>
        <p:spPr>
          <a:xfrm>
            <a:off x="962025" y="1719262"/>
            <a:ext cx="7219950" cy="3419475"/>
          </a:xfrm>
          <a:prstGeom prst="rect">
            <a:avLst/>
          </a:prstGeom>
        </p:spPr>
      </p:pic>
    </p:spTree>
    <p:extLst>
      <p:ext uri="{BB962C8B-B14F-4D97-AF65-F5344CB8AC3E}">
        <p14:creationId xmlns:p14="http://schemas.microsoft.com/office/powerpoint/2010/main" val="3373958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51520" y="260648"/>
            <a:ext cx="7725544" cy="1143000"/>
          </a:xfrm>
        </p:spPr>
        <p:txBody>
          <a:bodyPr/>
          <a:lstStyle/>
          <a:p>
            <a:r>
              <a:rPr lang="fr-CA" altLang="fr-FR" sz="3600" dirty="0">
                <a:latin typeface="Gill Sans MT" pitchFamily="34" charset="0"/>
              </a:rPr>
              <a:t>LA COMPOSITION DU COMITÉ</a:t>
            </a:r>
            <a:endParaRPr lang="fr-CA" sz="3600" dirty="0"/>
          </a:p>
        </p:txBody>
      </p:sp>
      <p:sp>
        <p:nvSpPr>
          <p:cNvPr id="3" name="Espace réservé du contenu 2"/>
          <p:cNvSpPr>
            <a:spLocks noGrp="1"/>
          </p:cNvSpPr>
          <p:nvPr>
            <p:ph idx="1"/>
            <p:custDataLst>
              <p:tags r:id="rId2"/>
            </p:custDataLst>
          </p:nvPr>
        </p:nvSpPr>
        <p:spPr>
          <a:xfrm>
            <a:off x="877887" y="1124744"/>
            <a:ext cx="8266113" cy="10973816"/>
          </a:xfrm>
        </p:spPr>
        <p:txBody>
          <a:bodyPr/>
          <a:lstStyle/>
          <a:p>
            <a:pPr marL="342900" indent="-342900">
              <a:spcBef>
                <a:spcPct val="50000"/>
              </a:spcBef>
              <a:buFont typeface="Gill Sans MT" panose="020B0502020104020203" pitchFamily="34" charset="0"/>
              <a:buChar char="—"/>
              <a:defRPr/>
            </a:pPr>
            <a:r>
              <a:rPr lang="fr-CA" altLang="fr-FR" sz="2000" dirty="0" smtClean="0">
                <a:latin typeface="Gill Sans MT" pitchFamily="34" charset="0"/>
                <a:sym typeface="Monotype Sorts" pitchFamily="2" charset="2"/>
              </a:rPr>
              <a:t>8 </a:t>
            </a:r>
            <a:r>
              <a:rPr lang="fr-CA" altLang="fr-FR" sz="2000" dirty="0">
                <a:latin typeface="Gill Sans MT" pitchFamily="34" charset="0"/>
                <a:sym typeface="Monotype Sorts" pitchFamily="2" charset="2"/>
              </a:rPr>
              <a:t>parents : proposés à l’Assemblée </a:t>
            </a:r>
            <a:r>
              <a:rPr lang="fr-CA" altLang="fr-FR" sz="2000" dirty="0" smtClean="0">
                <a:latin typeface="Gill Sans MT" pitchFamily="34" charset="0"/>
                <a:sym typeface="Monotype Sorts" pitchFamily="2" charset="2"/>
              </a:rPr>
              <a:t>générale</a:t>
            </a:r>
          </a:p>
          <a:p>
            <a:pPr>
              <a:spcBef>
                <a:spcPct val="50000"/>
              </a:spcBef>
              <a:buNone/>
              <a:defRPr/>
            </a:pPr>
            <a:r>
              <a:rPr lang="fr-CA" altLang="fr-FR" sz="2000" dirty="0" smtClean="0">
                <a:latin typeface="Gill Sans MT" pitchFamily="34" charset="0"/>
                <a:sym typeface="Monotype Sorts" pitchFamily="2" charset="2"/>
              </a:rPr>
              <a:t>     et désignés par le Comité de parents</a:t>
            </a:r>
          </a:p>
          <a:p>
            <a:pPr marL="342900" indent="-342900">
              <a:spcBef>
                <a:spcPct val="50000"/>
              </a:spcBef>
              <a:buFont typeface="Gill Sans MT" panose="020B0502020104020203" pitchFamily="34" charset="0"/>
              <a:buChar char="—"/>
              <a:defRPr/>
            </a:pPr>
            <a:r>
              <a:rPr lang="fr-CA" altLang="fr-FR" sz="2000" dirty="0" smtClean="0">
                <a:latin typeface="Gill Sans MT" pitchFamily="34" charset="0"/>
                <a:sym typeface="Monotype Sorts" pitchFamily="2" charset="2"/>
              </a:rPr>
              <a:t>2 </a:t>
            </a:r>
            <a:r>
              <a:rPr lang="fr-CA" altLang="fr-FR" sz="2000" dirty="0">
                <a:latin typeface="Gill Sans MT" pitchFamily="34" charset="0"/>
                <a:sym typeface="Monotype Sorts" pitchFamily="2" charset="2"/>
              </a:rPr>
              <a:t>membres du personnel enseignant</a:t>
            </a:r>
          </a:p>
          <a:p>
            <a:pPr marL="342900" indent="-342900">
              <a:spcBef>
                <a:spcPct val="50000"/>
              </a:spcBef>
              <a:buFont typeface="Gill Sans MT" panose="020B0502020104020203" pitchFamily="34" charset="0"/>
              <a:buChar char="—"/>
              <a:defRPr/>
            </a:pPr>
            <a:r>
              <a:rPr lang="fr-CA" altLang="fr-FR" sz="2000" dirty="0">
                <a:latin typeface="Gill Sans MT" pitchFamily="34" charset="0"/>
                <a:sym typeface="Monotype Sorts" pitchFamily="2" charset="2"/>
              </a:rPr>
              <a:t>1 membre du personnel professionnel non</a:t>
            </a:r>
          </a:p>
          <a:p>
            <a:pPr>
              <a:spcBef>
                <a:spcPct val="50000"/>
              </a:spcBef>
              <a:buClrTx/>
              <a:buSzTx/>
              <a:buFont typeface="Monotype Sorts" pitchFamily="2" charset="2"/>
              <a:buNone/>
              <a:defRPr/>
            </a:pPr>
            <a:r>
              <a:rPr lang="fr-CA" altLang="fr-FR" sz="2000" dirty="0">
                <a:latin typeface="Gill Sans MT" pitchFamily="34" charset="0"/>
                <a:sym typeface="Monotype Sorts" pitchFamily="2" charset="2"/>
              </a:rPr>
              <a:t>     enseignant</a:t>
            </a:r>
          </a:p>
          <a:p>
            <a:pPr marL="342900" indent="-342900">
              <a:spcBef>
                <a:spcPct val="50000"/>
              </a:spcBef>
              <a:buFont typeface="Gill Sans MT" panose="020B0502020104020203" pitchFamily="34" charset="0"/>
              <a:buChar char="—"/>
              <a:defRPr/>
            </a:pPr>
            <a:r>
              <a:rPr lang="fr-CA" altLang="fr-FR" sz="2000" dirty="0" smtClean="0">
                <a:latin typeface="Gill Sans MT" pitchFamily="34" charset="0"/>
              </a:rPr>
              <a:t>1 </a:t>
            </a:r>
            <a:r>
              <a:rPr lang="fr-CA" altLang="fr-FR" sz="2000" dirty="0">
                <a:latin typeface="Gill Sans MT" pitchFamily="34" charset="0"/>
              </a:rPr>
              <a:t>membre du personnel de soutien</a:t>
            </a:r>
          </a:p>
          <a:p>
            <a:pPr marL="342900" indent="-342900">
              <a:spcBef>
                <a:spcPct val="50000"/>
              </a:spcBef>
              <a:buFont typeface="Gill Sans MT" panose="020B0502020104020203" pitchFamily="34" charset="0"/>
              <a:buChar char="—"/>
              <a:defRPr/>
            </a:pPr>
            <a:r>
              <a:rPr lang="fr-CA" altLang="fr-FR" sz="2000" dirty="0" smtClean="0">
                <a:latin typeface="Gill Sans MT" pitchFamily="34" charset="0"/>
              </a:rPr>
              <a:t>1 </a:t>
            </a:r>
            <a:r>
              <a:rPr lang="fr-CA" altLang="fr-FR" sz="2000" dirty="0">
                <a:latin typeface="Gill Sans MT" pitchFamily="34" charset="0"/>
              </a:rPr>
              <a:t>représentant des organismes qui dispensent </a:t>
            </a:r>
          </a:p>
          <a:p>
            <a:pPr>
              <a:spcBef>
                <a:spcPct val="50000"/>
              </a:spcBef>
              <a:buClrTx/>
              <a:buSzTx/>
              <a:buFont typeface="Monotype Sorts" pitchFamily="2" charset="2"/>
              <a:buNone/>
              <a:defRPr/>
            </a:pPr>
            <a:r>
              <a:rPr lang="fr-CA" altLang="fr-FR" sz="2000" dirty="0">
                <a:latin typeface="Gill Sans MT" pitchFamily="34" charset="0"/>
              </a:rPr>
              <a:t>     </a:t>
            </a:r>
            <a:r>
              <a:rPr lang="fr-CA" altLang="fr-FR" sz="2000" dirty="0" smtClean="0">
                <a:latin typeface="Gill Sans MT" pitchFamily="34" charset="0"/>
              </a:rPr>
              <a:t>des </a:t>
            </a:r>
            <a:r>
              <a:rPr lang="fr-CA" altLang="fr-FR" sz="2000" dirty="0">
                <a:latin typeface="Gill Sans MT" pitchFamily="34" charset="0"/>
              </a:rPr>
              <a:t>services à des élèves HDAA</a:t>
            </a:r>
          </a:p>
          <a:p>
            <a:pPr marL="342900" indent="-342900">
              <a:spcBef>
                <a:spcPct val="50000"/>
              </a:spcBef>
              <a:buFont typeface="Gill Sans MT" panose="020B0502020104020203" pitchFamily="34" charset="0"/>
              <a:buChar char="—"/>
              <a:defRPr/>
            </a:pPr>
            <a:r>
              <a:rPr lang="fr-CA" altLang="fr-FR" sz="2000" dirty="0" smtClean="0">
                <a:latin typeface="Gill Sans MT" pitchFamily="34" charset="0"/>
              </a:rPr>
              <a:t>1 </a:t>
            </a:r>
            <a:r>
              <a:rPr lang="fr-CA" altLang="fr-FR" sz="2000" dirty="0">
                <a:latin typeface="Gill Sans MT" pitchFamily="34" charset="0"/>
              </a:rPr>
              <a:t>direction d’école</a:t>
            </a:r>
          </a:p>
          <a:p>
            <a:pPr marL="342900" indent="-342900">
              <a:spcBef>
                <a:spcPct val="50000"/>
              </a:spcBef>
              <a:buFont typeface="Gill Sans MT" panose="020B0502020104020203" pitchFamily="34" charset="0"/>
              <a:buChar char="—"/>
              <a:defRPr/>
            </a:pPr>
            <a:r>
              <a:rPr lang="fr-CA" altLang="fr-FR" sz="2000" dirty="0" smtClean="0">
                <a:latin typeface="Gill Sans MT" pitchFamily="34" charset="0"/>
              </a:rPr>
              <a:t>La </a:t>
            </a:r>
            <a:r>
              <a:rPr lang="fr-CA" altLang="fr-FR" sz="2000" dirty="0">
                <a:latin typeface="Gill Sans MT" pitchFamily="34" charset="0"/>
              </a:rPr>
              <a:t>direction générale ou son représentant </a:t>
            </a:r>
          </a:p>
          <a:p>
            <a:pPr marL="0" indent="0">
              <a:buNone/>
            </a:pPr>
            <a:endParaRPr lang="fr-CA" sz="2000"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D37E7384-52CF-4C30-B702-3E606C74780E}" type="slidenum">
              <a:rPr lang="fr-CA" altLang="fr-FR" smtClean="0"/>
              <a:t>11</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a:t>
            </a:r>
            <a:r>
              <a:rPr lang="fr-CA" altLang="fr-FR" dirty="0"/>
              <a:t>2019-2020</a:t>
            </a:r>
          </a:p>
        </p:txBody>
      </p:sp>
    </p:spTree>
    <p:extLst>
      <p:ext uri="{BB962C8B-B14F-4D97-AF65-F5344CB8AC3E}">
        <p14:creationId xmlns:p14="http://schemas.microsoft.com/office/powerpoint/2010/main" val="1907951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7504" y="332656"/>
            <a:ext cx="8121080" cy="1143000"/>
          </a:xfrm>
        </p:spPr>
        <p:txBody>
          <a:bodyPr/>
          <a:lstStyle/>
          <a:p>
            <a:r>
              <a:rPr lang="fr-CA" altLang="fr-FR" sz="3600" dirty="0">
                <a:latin typeface="Gill Sans MT" pitchFamily="34" charset="0"/>
              </a:rPr>
              <a:t>MEMBRES DU COMITÉ </a:t>
            </a:r>
            <a:r>
              <a:rPr lang="fr-CA" altLang="fr-FR" sz="3600" dirty="0" smtClean="0">
                <a:latin typeface="Gill Sans MT" pitchFamily="34" charset="0"/>
              </a:rPr>
              <a:t>2018-2019</a:t>
            </a:r>
            <a:endParaRPr lang="fr-CA" sz="3600" dirty="0"/>
          </a:p>
        </p:txBody>
      </p:sp>
      <p:sp>
        <p:nvSpPr>
          <p:cNvPr id="3" name="Espace réservé du contenu 2"/>
          <p:cNvSpPr>
            <a:spLocks noGrp="1"/>
          </p:cNvSpPr>
          <p:nvPr>
            <p:ph idx="1"/>
            <p:custDataLst>
              <p:tags r:id="rId2"/>
            </p:custDataLst>
          </p:nvPr>
        </p:nvSpPr>
        <p:spPr>
          <a:xfrm>
            <a:off x="-540568" y="1268760"/>
            <a:ext cx="8229600" cy="5040560"/>
          </a:xfrm>
        </p:spPr>
        <p:txBody>
          <a:bodyPr/>
          <a:lstStyle/>
          <a:p>
            <a:pPr marL="0" indent="0">
              <a:lnSpc>
                <a:spcPct val="80000"/>
              </a:lnSpc>
              <a:buFont typeface="Monotype Sorts" pitchFamily="2" charset="2"/>
              <a:buNone/>
            </a:pPr>
            <a:r>
              <a:rPr lang="fr-CA" altLang="fr-FR" sz="2400" b="1" dirty="0" smtClean="0">
                <a:latin typeface="Gill Sans MT" pitchFamily="34" charset="0"/>
              </a:rPr>
              <a:t>                PARENTS:	</a:t>
            </a:r>
            <a:r>
              <a:rPr lang="fr-CA" altLang="fr-FR" sz="2400" dirty="0" smtClean="0">
                <a:latin typeface="Gill Sans MT" pitchFamily="34" charset="0"/>
              </a:rPr>
              <a:t>		</a:t>
            </a:r>
          </a:p>
          <a:p>
            <a:pPr marL="1371600" lvl="3" indent="0">
              <a:lnSpc>
                <a:spcPct val="80000"/>
              </a:lnSpc>
              <a:buNone/>
            </a:pPr>
            <a:r>
              <a:rPr lang="fr-CA" altLang="fr-FR" sz="2400" dirty="0">
                <a:latin typeface="Gill Sans MT" pitchFamily="34" charset="0"/>
              </a:rPr>
              <a:t>Jean-François Lortie  </a:t>
            </a:r>
            <a:r>
              <a:rPr lang="fr-CA" altLang="fr-FR" sz="1800" i="1" dirty="0" smtClean="0">
                <a:latin typeface="Gill Sans MT" pitchFamily="34" charset="0"/>
              </a:rPr>
              <a:t>président et commissaire-parent </a:t>
            </a:r>
            <a:r>
              <a:rPr lang="fr-CA" altLang="fr-FR" sz="1800" i="1" dirty="0">
                <a:latin typeface="Gill Sans MT" pitchFamily="34" charset="0"/>
              </a:rPr>
              <a:t>représentant  </a:t>
            </a:r>
            <a:r>
              <a:rPr lang="fr-CA" altLang="fr-FR" sz="1800" i="1" dirty="0" smtClean="0">
                <a:latin typeface="Gill Sans MT" pitchFamily="34" charset="0"/>
              </a:rPr>
              <a:t>				du </a:t>
            </a:r>
            <a:r>
              <a:rPr lang="fr-CA" altLang="fr-FR" sz="1800" i="1" dirty="0">
                <a:latin typeface="Gill Sans MT" pitchFamily="34" charset="0"/>
              </a:rPr>
              <a:t>CCSEHDAA</a:t>
            </a:r>
          </a:p>
          <a:p>
            <a:pPr marL="1371600" lvl="3" indent="0">
              <a:lnSpc>
                <a:spcPct val="80000"/>
              </a:lnSpc>
              <a:buNone/>
            </a:pPr>
            <a:r>
              <a:rPr lang="fr-CA" altLang="fr-FR" sz="2400" dirty="0" smtClean="0">
                <a:latin typeface="Gill Sans MT" pitchFamily="34" charset="0"/>
              </a:rPr>
              <a:t>Cinthia Savoie </a:t>
            </a:r>
            <a:endParaRPr lang="fr-CA" altLang="fr-FR" sz="2400" dirty="0" smtClean="0">
              <a:latin typeface="Gill Sans MT" pitchFamily="34" charset="0"/>
            </a:endParaRPr>
          </a:p>
          <a:p>
            <a:pPr marL="1371600" lvl="3" indent="0">
              <a:lnSpc>
                <a:spcPct val="80000"/>
              </a:lnSpc>
              <a:buNone/>
            </a:pPr>
            <a:r>
              <a:rPr lang="fr-CA" altLang="fr-FR" sz="2400" dirty="0" smtClean="0">
                <a:latin typeface="Gill Sans MT" pitchFamily="34" charset="0"/>
              </a:rPr>
              <a:t>Mélanie </a:t>
            </a:r>
            <a:r>
              <a:rPr lang="fr-CA" altLang="fr-FR" sz="2400" dirty="0" err="1" smtClean="0">
                <a:latin typeface="Gill Sans MT" pitchFamily="34" charset="0"/>
              </a:rPr>
              <a:t>Valiquette</a:t>
            </a:r>
            <a:endParaRPr lang="fr-CA" altLang="fr-FR" sz="2400" dirty="0">
              <a:latin typeface="Gill Sans MT" pitchFamily="34" charset="0"/>
            </a:endParaRPr>
          </a:p>
          <a:p>
            <a:pPr marL="1371600" lvl="3" indent="0">
              <a:lnSpc>
                <a:spcPct val="80000"/>
              </a:lnSpc>
              <a:buNone/>
            </a:pPr>
            <a:r>
              <a:rPr lang="fr-CA" sz="2400" dirty="0" smtClean="0">
                <a:latin typeface="Gill Sans MT" pitchFamily="34" charset="0"/>
              </a:rPr>
              <a:t>Cindy </a:t>
            </a:r>
            <a:r>
              <a:rPr lang="fr-CA" sz="2400" smtClean="0">
                <a:latin typeface="Gill Sans MT" pitchFamily="34" charset="0"/>
              </a:rPr>
              <a:t>Rossignol </a:t>
            </a:r>
            <a:r>
              <a:rPr lang="fr-CA" altLang="fr-FR" sz="2400" i="1" smtClean="0">
                <a:latin typeface="Gill Sans MT" pitchFamily="34" charset="0"/>
              </a:rPr>
              <a:t>vice-présidente</a:t>
            </a:r>
            <a:endParaRPr lang="fr-CA" sz="2400" dirty="0" smtClean="0">
              <a:latin typeface="Gill Sans MT" pitchFamily="34" charset="0"/>
            </a:endParaRPr>
          </a:p>
          <a:p>
            <a:pPr marL="1371600" lvl="3" indent="0">
              <a:lnSpc>
                <a:spcPct val="80000"/>
              </a:lnSpc>
              <a:buFontTx/>
              <a:buNone/>
            </a:pPr>
            <a:r>
              <a:rPr lang="fr-CA" sz="2400" dirty="0" smtClean="0">
                <a:latin typeface="Gill Sans MT" pitchFamily="34" charset="0"/>
              </a:rPr>
              <a:t>Geneviève </a:t>
            </a:r>
            <a:r>
              <a:rPr lang="fr-CA" sz="2400" dirty="0" err="1" smtClean="0">
                <a:latin typeface="Gill Sans MT" pitchFamily="34" charset="0"/>
              </a:rPr>
              <a:t>Lacasse</a:t>
            </a:r>
            <a:endParaRPr lang="fr-CA" sz="2400" dirty="0" smtClean="0">
              <a:latin typeface="Gill Sans MT" pitchFamily="34" charset="0"/>
            </a:endParaRPr>
          </a:p>
          <a:p>
            <a:pPr marL="1371600" lvl="3" indent="0">
              <a:lnSpc>
                <a:spcPct val="80000"/>
              </a:lnSpc>
              <a:buFontTx/>
              <a:buNone/>
            </a:pPr>
            <a:r>
              <a:rPr lang="fr-CA" sz="2400" dirty="0" smtClean="0">
                <a:latin typeface="Gill Sans MT" pitchFamily="34" charset="0"/>
              </a:rPr>
              <a:t>Marie-Josée Ross</a:t>
            </a:r>
          </a:p>
          <a:p>
            <a:pPr marL="1371600" lvl="3" indent="0">
              <a:lnSpc>
                <a:spcPct val="80000"/>
              </a:lnSpc>
              <a:buFontTx/>
              <a:buNone/>
            </a:pPr>
            <a:r>
              <a:rPr lang="fr-CA" sz="2400" dirty="0" smtClean="0">
                <a:latin typeface="Gill Sans MT" pitchFamily="34" charset="0"/>
              </a:rPr>
              <a:t>Linda </a:t>
            </a:r>
            <a:r>
              <a:rPr lang="fr-CA" sz="2400" dirty="0" err="1" smtClean="0">
                <a:latin typeface="Gill Sans MT" pitchFamily="34" charset="0"/>
              </a:rPr>
              <a:t>Jalbert</a:t>
            </a:r>
            <a:endParaRPr lang="fr-CA" sz="2400" dirty="0" smtClean="0">
              <a:latin typeface="Gill Sans MT" pitchFamily="34" charset="0"/>
            </a:endParaRPr>
          </a:p>
          <a:p>
            <a:pPr marL="1371600" lvl="3" indent="0">
              <a:lnSpc>
                <a:spcPct val="80000"/>
              </a:lnSpc>
              <a:buFontTx/>
              <a:buNone/>
            </a:pPr>
            <a:r>
              <a:rPr lang="fr-CA" sz="2400" dirty="0" smtClean="0">
                <a:latin typeface="Gill Sans MT" pitchFamily="34" charset="0"/>
              </a:rPr>
              <a:t>Julie Benoit</a:t>
            </a:r>
            <a:endParaRPr lang="fr-CA" sz="1800"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1E1C275A-F456-49F7-8251-AA576363591D}" type="slidenum">
              <a:rPr lang="fr-CA" altLang="fr-FR" smtClean="0"/>
              <a:t>12</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a:t>
            </a:r>
            <a:r>
              <a:rPr lang="fr-CA" altLang="fr-FR" dirty="0"/>
              <a:t>2019-2020</a:t>
            </a:r>
          </a:p>
        </p:txBody>
      </p:sp>
    </p:spTree>
    <p:extLst>
      <p:ext uri="{BB962C8B-B14F-4D97-AF65-F5344CB8AC3E}">
        <p14:creationId xmlns:p14="http://schemas.microsoft.com/office/powerpoint/2010/main" val="2978874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24544" y="260648"/>
            <a:ext cx="8229600" cy="1143000"/>
          </a:xfrm>
        </p:spPr>
        <p:txBody>
          <a:bodyPr/>
          <a:lstStyle/>
          <a:p>
            <a:r>
              <a:rPr lang="fr-CA" altLang="fr-FR" sz="3600" dirty="0">
                <a:latin typeface="Gill Sans MT" pitchFamily="34" charset="0"/>
              </a:rPr>
              <a:t>MEMBRES DU COMITÉ </a:t>
            </a:r>
            <a:r>
              <a:rPr lang="fr-CA" altLang="fr-FR" sz="3600" dirty="0" smtClean="0">
                <a:latin typeface="Gill Sans MT" pitchFamily="34" charset="0"/>
              </a:rPr>
              <a:t>2018-2019</a:t>
            </a:r>
            <a:endParaRPr lang="fr-CA" sz="3600" dirty="0"/>
          </a:p>
        </p:txBody>
      </p:sp>
      <p:sp>
        <p:nvSpPr>
          <p:cNvPr id="3" name="Espace réservé du contenu 2"/>
          <p:cNvSpPr>
            <a:spLocks noGrp="1"/>
          </p:cNvSpPr>
          <p:nvPr>
            <p:ph idx="1"/>
            <p:custDataLst>
              <p:tags r:id="rId2"/>
            </p:custDataLst>
          </p:nvPr>
        </p:nvSpPr>
        <p:spPr>
          <a:xfrm>
            <a:off x="420687" y="1340768"/>
            <a:ext cx="8229600" cy="4525963"/>
          </a:xfrm>
        </p:spPr>
        <p:txBody>
          <a:bodyPr/>
          <a:lstStyle/>
          <a:p>
            <a:pPr>
              <a:lnSpc>
                <a:spcPct val="80000"/>
              </a:lnSpc>
              <a:buFont typeface="Gill Sans MT" panose="020B0502020104020203" pitchFamily="34" charset="0"/>
              <a:buChar char="—"/>
              <a:defRPr/>
            </a:pPr>
            <a:endParaRPr lang="fr-CA" sz="2000" b="1" dirty="0">
              <a:latin typeface="Gill Sans MT" pitchFamily="34" charset="0"/>
            </a:endParaRPr>
          </a:p>
          <a:p>
            <a:pPr>
              <a:lnSpc>
                <a:spcPct val="80000"/>
              </a:lnSpc>
              <a:buFont typeface="Gill Sans MT" panose="020B0502020104020203" pitchFamily="34" charset="0"/>
              <a:buChar char="—"/>
              <a:defRPr/>
            </a:pPr>
            <a:r>
              <a:rPr lang="fr-CA" sz="2000" b="1" dirty="0" smtClean="0">
                <a:latin typeface="Gill Sans MT" pitchFamily="34" charset="0"/>
              </a:rPr>
              <a:t>ORGANISME EXTÉRIEUR:</a:t>
            </a:r>
          </a:p>
          <a:p>
            <a:pPr marL="1371600" lvl="3" indent="0">
              <a:lnSpc>
                <a:spcPct val="80000"/>
              </a:lnSpc>
              <a:buClr>
                <a:srgbClr val="649132"/>
              </a:buClr>
              <a:buFontTx/>
              <a:buNone/>
              <a:defRPr/>
            </a:pPr>
            <a:r>
              <a:rPr lang="fr-CA" b="1" dirty="0" smtClean="0">
                <a:solidFill>
                  <a:srgbClr val="A03219"/>
                </a:solidFill>
                <a:latin typeface="Gill Sans MT" pitchFamily="34" charset="0"/>
              </a:rPr>
              <a:t>Francis Belzile</a:t>
            </a:r>
          </a:p>
          <a:p>
            <a:pPr lvl="3">
              <a:lnSpc>
                <a:spcPct val="80000"/>
              </a:lnSpc>
              <a:buClr>
                <a:srgbClr val="649132"/>
              </a:buClr>
              <a:buFont typeface="Gill Sans MT" panose="020B0502020104020203" pitchFamily="34" charset="0"/>
              <a:buChar char="—"/>
              <a:defRPr/>
            </a:pPr>
            <a:endParaRPr lang="fr-CA" b="1" dirty="0" smtClean="0">
              <a:latin typeface="Gill Sans MT" pitchFamily="34" charset="0"/>
            </a:endParaRPr>
          </a:p>
          <a:p>
            <a:pPr>
              <a:lnSpc>
                <a:spcPct val="80000"/>
              </a:lnSpc>
              <a:buFont typeface="Gill Sans MT" panose="020B0502020104020203" pitchFamily="34" charset="0"/>
              <a:buChar char="—"/>
              <a:defRPr/>
            </a:pPr>
            <a:r>
              <a:rPr lang="fr-CA" sz="2000" b="1" dirty="0" smtClean="0">
                <a:latin typeface="Gill Sans MT" pitchFamily="34" charset="0"/>
              </a:rPr>
              <a:t>REPRÉSENTANT </a:t>
            </a:r>
            <a:r>
              <a:rPr lang="fr-CA" sz="2000" b="1" dirty="0">
                <a:latin typeface="Gill Sans MT" pitchFamily="34" charset="0"/>
              </a:rPr>
              <a:t>DES DIRECTIONS D’ÉCOLE:</a:t>
            </a:r>
          </a:p>
          <a:p>
            <a:pPr marL="1371600" lvl="3" indent="0">
              <a:lnSpc>
                <a:spcPct val="80000"/>
              </a:lnSpc>
              <a:buFontTx/>
              <a:buNone/>
              <a:defRPr/>
            </a:pPr>
            <a:r>
              <a:rPr lang="fr-CA" b="1" dirty="0" smtClean="0">
                <a:solidFill>
                  <a:srgbClr val="A03219"/>
                </a:solidFill>
                <a:latin typeface="Gill Sans MT" pitchFamily="34" charset="0"/>
              </a:rPr>
              <a:t>Caroline Brousseau</a:t>
            </a:r>
          </a:p>
          <a:p>
            <a:pPr lvl="3">
              <a:lnSpc>
                <a:spcPct val="80000"/>
              </a:lnSpc>
              <a:defRPr/>
            </a:pPr>
            <a:endParaRPr lang="fr-CA" b="1" dirty="0">
              <a:latin typeface="Gill Sans MT" pitchFamily="34" charset="0"/>
            </a:endParaRPr>
          </a:p>
          <a:p>
            <a:pPr>
              <a:lnSpc>
                <a:spcPct val="90000"/>
              </a:lnSpc>
              <a:buFont typeface="Gill Sans MT" panose="020B0502020104020203" pitchFamily="34" charset="0"/>
              <a:buChar char="—"/>
              <a:defRPr/>
            </a:pPr>
            <a:r>
              <a:rPr lang="fr-CA" sz="2000" b="1" dirty="0">
                <a:latin typeface="Gill Sans MT" pitchFamily="34" charset="0"/>
              </a:rPr>
              <a:t>PERSONNEL ENSEIGNANT:</a:t>
            </a:r>
          </a:p>
          <a:p>
            <a:pPr marL="1371600" lvl="3" indent="0">
              <a:lnSpc>
                <a:spcPct val="90000"/>
              </a:lnSpc>
              <a:buFontTx/>
              <a:buNone/>
              <a:defRPr/>
            </a:pPr>
            <a:r>
              <a:rPr lang="fr-CA" b="1" dirty="0">
                <a:solidFill>
                  <a:srgbClr val="A03219"/>
                </a:solidFill>
                <a:latin typeface="Gill Sans MT" pitchFamily="34" charset="0"/>
              </a:rPr>
              <a:t>Richard Bisson</a:t>
            </a:r>
          </a:p>
          <a:p>
            <a:pPr marL="1371600" lvl="3" indent="0">
              <a:lnSpc>
                <a:spcPct val="90000"/>
              </a:lnSpc>
              <a:buFontTx/>
              <a:buNone/>
              <a:defRPr/>
            </a:pPr>
            <a:r>
              <a:rPr lang="fr-CA" b="1" dirty="0">
                <a:solidFill>
                  <a:srgbClr val="A03219"/>
                </a:solidFill>
                <a:latin typeface="Gill Sans MT" pitchFamily="34" charset="0"/>
              </a:rPr>
              <a:t>Manon Houle</a:t>
            </a:r>
          </a:p>
          <a:p>
            <a:pPr>
              <a:lnSpc>
                <a:spcPct val="90000"/>
              </a:lnSpc>
              <a:buFont typeface="Gill Sans MT" panose="020B0502020104020203" pitchFamily="34" charset="0"/>
              <a:buChar char="—"/>
              <a:defRPr/>
            </a:pPr>
            <a:r>
              <a:rPr lang="fr-CA" sz="2000" b="1" dirty="0">
                <a:latin typeface="Gill Sans MT" pitchFamily="34" charset="0"/>
              </a:rPr>
              <a:t>PERSONNEL PROFESSIONNEL:</a:t>
            </a:r>
          </a:p>
          <a:p>
            <a:pPr marL="1371600" lvl="3" indent="0">
              <a:lnSpc>
                <a:spcPct val="90000"/>
              </a:lnSpc>
              <a:buFontTx/>
              <a:buNone/>
              <a:defRPr/>
            </a:pPr>
            <a:r>
              <a:rPr lang="fr-CA" b="1" dirty="0">
                <a:solidFill>
                  <a:srgbClr val="A03219"/>
                </a:solidFill>
                <a:latin typeface="Gill Sans MT" pitchFamily="34" charset="0"/>
              </a:rPr>
              <a:t>Marjolaine Farmer</a:t>
            </a:r>
          </a:p>
          <a:p>
            <a:pPr marL="0" indent="0">
              <a:buNone/>
            </a:pPr>
            <a:endParaRPr lang="fr-CA"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6DAE8E64-2754-436B-BB05-4FC5B8E64DC0}" type="slidenum">
              <a:rPr lang="fr-CA" altLang="fr-FR" smtClean="0"/>
              <a:t>13</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a:t>
            </a:r>
            <a:r>
              <a:rPr lang="fr-CA" altLang="fr-FR" dirty="0"/>
              <a:t>2019-2020</a:t>
            </a:r>
          </a:p>
        </p:txBody>
      </p:sp>
    </p:spTree>
    <p:extLst>
      <p:ext uri="{BB962C8B-B14F-4D97-AF65-F5344CB8AC3E}">
        <p14:creationId xmlns:p14="http://schemas.microsoft.com/office/powerpoint/2010/main" val="1816386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40568" y="260648"/>
            <a:ext cx="8229600" cy="1143000"/>
          </a:xfrm>
        </p:spPr>
        <p:txBody>
          <a:bodyPr/>
          <a:lstStyle/>
          <a:p>
            <a:r>
              <a:rPr lang="fr-CA" altLang="fr-FR" sz="3600" dirty="0">
                <a:latin typeface="Gill Sans MT" pitchFamily="34" charset="0"/>
              </a:rPr>
              <a:t>MEMBRES DU COMITÉ (SUITE)</a:t>
            </a:r>
            <a:endParaRPr lang="fr-CA" sz="3600" dirty="0"/>
          </a:p>
        </p:txBody>
      </p:sp>
      <p:sp>
        <p:nvSpPr>
          <p:cNvPr id="3" name="Espace réservé du contenu 2"/>
          <p:cNvSpPr>
            <a:spLocks noGrp="1"/>
          </p:cNvSpPr>
          <p:nvPr>
            <p:ph idx="1"/>
            <p:custDataLst>
              <p:tags r:id="rId2"/>
            </p:custDataLst>
          </p:nvPr>
        </p:nvSpPr>
        <p:spPr/>
        <p:txBody>
          <a:bodyPr/>
          <a:lstStyle/>
          <a:p>
            <a:pPr>
              <a:lnSpc>
                <a:spcPct val="90000"/>
              </a:lnSpc>
              <a:buFont typeface="Gill Sans MT" panose="020B0502020104020203" pitchFamily="34" charset="0"/>
              <a:buChar char="—"/>
              <a:defRPr/>
            </a:pPr>
            <a:r>
              <a:rPr lang="fr-CA" sz="2000" b="1" dirty="0">
                <a:latin typeface="Gill Sans MT" pitchFamily="34" charset="0"/>
              </a:rPr>
              <a:t>PERSONNEL DE SOUTIEN</a:t>
            </a:r>
            <a:r>
              <a:rPr lang="fr-CA" sz="2000" b="1" dirty="0" smtClean="0">
                <a:latin typeface="Gill Sans MT" pitchFamily="34" charset="0"/>
              </a:rPr>
              <a:t>:</a:t>
            </a:r>
          </a:p>
          <a:p>
            <a:pPr marL="914400" lvl="2" indent="0">
              <a:lnSpc>
                <a:spcPct val="90000"/>
              </a:lnSpc>
              <a:buNone/>
              <a:defRPr/>
            </a:pPr>
            <a:r>
              <a:rPr lang="fr-CA" sz="2100" b="1" dirty="0">
                <a:latin typeface="Gill Sans MT" pitchFamily="34" charset="0"/>
              </a:rPr>
              <a:t> </a:t>
            </a:r>
            <a:r>
              <a:rPr lang="fr-CA" sz="2100" b="1" dirty="0" smtClean="0">
                <a:latin typeface="Gill Sans MT" pitchFamily="34" charset="0"/>
              </a:rPr>
              <a:t>     </a:t>
            </a:r>
            <a:r>
              <a:rPr lang="fr-CA" sz="2100" b="1" dirty="0" smtClean="0">
                <a:solidFill>
                  <a:srgbClr val="A03219"/>
                </a:solidFill>
                <a:latin typeface="Gill Sans MT" pitchFamily="34" charset="0"/>
              </a:rPr>
              <a:t>Aucun</a:t>
            </a:r>
            <a:endParaRPr lang="fr-CA" sz="2100" b="1" dirty="0">
              <a:solidFill>
                <a:srgbClr val="A03219"/>
              </a:solidFill>
              <a:latin typeface="Gill Sans MT" pitchFamily="34" charset="0"/>
            </a:endParaRPr>
          </a:p>
          <a:p>
            <a:pPr marL="1371600" lvl="3" indent="0">
              <a:lnSpc>
                <a:spcPct val="90000"/>
              </a:lnSpc>
              <a:buFontTx/>
              <a:buNone/>
              <a:defRPr/>
            </a:pPr>
            <a:endParaRPr lang="fr-CA" b="1" dirty="0">
              <a:latin typeface="Gill Sans MT" pitchFamily="34" charset="0"/>
            </a:endParaRPr>
          </a:p>
          <a:p>
            <a:pPr>
              <a:lnSpc>
                <a:spcPct val="90000"/>
              </a:lnSpc>
              <a:buFont typeface="Gill Sans MT" panose="020B0502020104020203" pitchFamily="34" charset="0"/>
              <a:buChar char="—"/>
              <a:defRPr/>
            </a:pPr>
            <a:r>
              <a:rPr lang="fr-CA" sz="2000" b="1" dirty="0" smtClean="0">
                <a:latin typeface="Gill Sans MT" pitchFamily="34" charset="0"/>
              </a:rPr>
              <a:t>REPRÉSENTANTE DE LA DIRECTION GÉNÉRALE:</a:t>
            </a:r>
            <a:endParaRPr lang="fr-CA" sz="2000" b="1" dirty="0">
              <a:latin typeface="Gill Sans MT" pitchFamily="34" charset="0"/>
            </a:endParaRPr>
          </a:p>
          <a:p>
            <a:pPr marL="1371600" lvl="3" indent="0">
              <a:lnSpc>
                <a:spcPct val="90000"/>
              </a:lnSpc>
              <a:buFontTx/>
              <a:buNone/>
              <a:defRPr/>
            </a:pPr>
            <a:r>
              <a:rPr lang="fr-CA" b="1" dirty="0" smtClean="0">
                <a:solidFill>
                  <a:srgbClr val="A03219"/>
                </a:solidFill>
                <a:latin typeface="Gill Sans MT" pitchFamily="34" charset="0"/>
              </a:rPr>
              <a:t>Cindy Dubuc, </a:t>
            </a:r>
            <a:r>
              <a:rPr lang="fr-CA" b="1" dirty="0">
                <a:solidFill>
                  <a:srgbClr val="A03219"/>
                </a:solidFill>
                <a:latin typeface="Gill Sans MT" pitchFamily="34" charset="0"/>
              </a:rPr>
              <a:t>directrice-adjointe au service des ressources éducatives</a:t>
            </a:r>
          </a:p>
          <a:p>
            <a:pPr lvl="3">
              <a:lnSpc>
                <a:spcPct val="90000"/>
              </a:lnSpc>
              <a:defRPr/>
            </a:pPr>
            <a:endParaRPr lang="fr-CA" b="1" dirty="0">
              <a:latin typeface="Gill Sans MT" pitchFamily="34" charset="0"/>
            </a:endParaRPr>
          </a:p>
          <a:p>
            <a:pPr>
              <a:lnSpc>
                <a:spcPct val="90000"/>
              </a:lnSpc>
              <a:buFont typeface="Gill Sans MT" panose="020B0502020104020203" pitchFamily="34" charset="0"/>
              <a:buChar char="—"/>
              <a:defRPr/>
            </a:pPr>
            <a:r>
              <a:rPr lang="fr-CA" sz="2000" b="1" dirty="0">
                <a:latin typeface="Gill Sans MT" pitchFamily="34" charset="0"/>
              </a:rPr>
              <a:t>SECRÉTARIAT:</a:t>
            </a:r>
          </a:p>
          <a:p>
            <a:pPr marL="1371600" lvl="3" indent="0">
              <a:lnSpc>
                <a:spcPct val="90000"/>
              </a:lnSpc>
              <a:buFontTx/>
              <a:buNone/>
              <a:defRPr/>
            </a:pPr>
            <a:r>
              <a:rPr lang="fr-CA" b="1" dirty="0">
                <a:solidFill>
                  <a:srgbClr val="A03219"/>
                </a:solidFill>
                <a:latin typeface="Gill Sans MT" pitchFamily="34" charset="0"/>
              </a:rPr>
              <a:t>Nicole Laflamme</a:t>
            </a:r>
            <a:endParaRPr lang="fr-CA" sz="1000" dirty="0">
              <a:solidFill>
                <a:srgbClr val="A03219"/>
              </a:solidFill>
              <a:latin typeface="Gill Sans MT" pitchFamily="34" charset="0"/>
            </a:endParaRPr>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1116C371-5757-4677-8037-A9E472671229}" type="slidenum">
              <a:rPr lang="fr-CA" altLang="fr-FR" smtClean="0"/>
              <a:t>14</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a:t>
            </a:r>
            <a:r>
              <a:rPr lang="fr-CA" altLang="fr-FR" dirty="0"/>
              <a:t>2019-2020</a:t>
            </a:r>
          </a:p>
        </p:txBody>
      </p:sp>
    </p:spTree>
    <p:extLst>
      <p:ext uri="{BB962C8B-B14F-4D97-AF65-F5344CB8AC3E}">
        <p14:creationId xmlns:p14="http://schemas.microsoft.com/office/powerpoint/2010/main" val="1840649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4" descr="portionLogo"/>
          <p:cNvPicPr>
            <a:picLocks noChangeAspect="1" noChangeArrowheads="1"/>
          </p:cNvPicPr>
          <p:nvPr>
            <p:custDataLst>
              <p:tags r:id="rId1"/>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C:\Users\laflnico\Desktop\CS-SPPE_CheminementPlainte.png"/>
          <p:cNvPicPr>
            <a:picLocks noGrp="1" noChangeAspect="1" noChangeArrowheads="1"/>
          </p:cNvPicPr>
          <p:nvPr>
            <p:ph idx="1"/>
            <p:custDataLst>
              <p:tags r:id="rId2"/>
            </p:custDataLst>
          </p:nvPr>
        </p:nvPicPr>
        <p:blipFill>
          <a:blip r:embed="rId8" cstate="print">
            <a:extLst>
              <a:ext uri="{28A0092B-C50C-407E-A947-70E740481C1C}">
                <a14:useLocalDpi xmlns:a14="http://schemas.microsoft.com/office/drawing/2010/main" val="0"/>
              </a:ext>
            </a:extLst>
          </a:blip>
          <a:srcRect l="11230" t="8865" r="11349" b="23975"/>
          <a:stretch>
            <a:fillRect/>
          </a:stretch>
        </p:blipFill>
        <p:spPr bwMode="auto">
          <a:xfrm>
            <a:off x="4067944" y="692696"/>
            <a:ext cx="4665542" cy="523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custDataLst>
              <p:tags r:id="rId3"/>
            </p:custDataLst>
          </p:nvPr>
        </p:nvSpPr>
        <p:spPr>
          <a:xfrm>
            <a:off x="419379" y="1772816"/>
            <a:ext cx="4572000" cy="2185214"/>
          </a:xfrm>
          <a:prstGeom prst="rect">
            <a:avLst/>
          </a:prstGeom>
        </p:spPr>
        <p:txBody>
          <a:bodyPr>
            <a:spAutoFit/>
          </a:bodyPr>
          <a:lstStyle/>
          <a:p>
            <a:pPr>
              <a:spcBef>
                <a:spcPct val="50000"/>
              </a:spcBef>
              <a:buClrTx/>
              <a:buSzTx/>
              <a:buFont typeface="Monotype Sorts" pitchFamily="2" charset="2"/>
              <a:buChar char="7"/>
            </a:pPr>
            <a:r>
              <a:rPr lang="fr-CA" altLang="fr-FR" sz="2800" dirty="0" smtClean="0">
                <a:solidFill>
                  <a:srgbClr val="5F5F4B"/>
                </a:solidFill>
                <a:latin typeface="Gill Sans MT" pitchFamily="34" charset="0"/>
                <a:sym typeface="Monotype Sorts" pitchFamily="2" charset="2"/>
              </a:rPr>
              <a:t> Protecteur de l’élève</a:t>
            </a:r>
          </a:p>
          <a:p>
            <a:pPr>
              <a:spcBef>
                <a:spcPct val="50000"/>
              </a:spcBef>
              <a:buClrTx/>
              <a:buSzTx/>
              <a:buFont typeface="Monotype Sorts" pitchFamily="2" charset="2"/>
              <a:buNone/>
            </a:pPr>
            <a:r>
              <a:rPr lang="fr-CA" altLang="fr-FR" b="0" dirty="0" smtClean="0">
                <a:solidFill>
                  <a:srgbClr val="5F5F4B"/>
                </a:solidFill>
                <a:latin typeface="Gill Sans MT" pitchFamily="34" charset="0"/>
                <a:sym typeface="Monotype Sorts" pitchFamily="2" charset="2"/>
              </a:rPr>
              <a:t>Site de la  Commission scolaire des </a:t>
            </a:r>
          </a:p>
          <a:p>
            <a:pPr>
              <a:spcBef>
                <a:spcPct val="50000"/>
              </a:spcBef>
              <a:buClrTx/>
              <a:buSzTx/>
              <a:buFont typeface="Monotype Sorts" pitchFamily="2" charset="2"/>
              <a:buNone/>
            </a:pPr>
            <a:r>
              <a:rPr lang="fr-CA" altLang="fr-FR" b="0" dirty="0" smtClean="0">
                <a:solidFill>
                  <a:srgbClr val="5F5F4B"/>
                </a:solidFill>
                <a:latin typeface="Gill Sans MT" pitchFamily="34" charset="0"/>
                <a:sym typeface="Monotype Sorts" pitchFamily="2" charset="2"/>
              </a:rPr>
              <a:t>Patriotes : </a:t>
            </a:r>
            <a:r>
              <a:rPr lang="fr-CA" altLang="fr-FR" dirty="0" smtClean="0">
                <a:solidFill>
                  <a:srgbClr val="5F5F4B"/>
                </a:solidFill>
                <a:latin typeface="Gill Sans MT" pitchFamily="34" charset="0"/>
                <a:sym typeface="Monotype Sorts" pitchFamily="2" charset="2"/>
              </a:rPr>
              <a:t>csp.qc.ca</a:t>
            </a:r>
          </a:p>
          <a:p>
            <a:pPr>
              <a:spcBef>
                <a:spcPct val="50000"/>
              </a:spcBef>
              <a:buClrTx/>
              <a:buSzTx/>
              <a:buFont typeface="Monotype Sorts" pitchFamily="2" charset="2"/>
              <a:buNone/>
            </a:pPr>
            <a:r>
              <a:rPr lang="fr-CA" altLang="fr-FR" b="0" dirty="0" smtClean="0">
                <a:solidFill>
                  <a:srgbClr val="5F5F4B"/>
                </a:solidFill>
                <a:latin typeface="Gill Sans MT" pitchFamily="34" charset="0"/>
                <a:sym typeface="Monotype Sorts" pitchFamily="2" charset="2"/>
              </a:rPr>
              <a:t>Volet: Service aux parents et Protecteur</a:t>
            </a:r>
          </a:p>
          <a:p>
            <a:pPr>
              <a:spcBef>
                <a:spcPct val="50000"/>
              </a:spcBef>
              <a:buClrTx/>
              <a:buSzTx/>
              <a:buFont typeface="Monotype Sorts" pitchFamily="2" charset="2"/>
              <a:buNone/>
            </a:pPr>
            <a:r>
              <a:rPr lang="fr-CA" altLang="fr-FR" b="0" dirty="0" smtClean="0">
                <a:solidFill>
                  <a:srgbClr val="5F5F4B"/>
                </a:solidFill>
                <a:latin typeface="Gill Sans MT" pitchFamily="34" charset="0"/>
                <a:sym typeface="Monotype Sorts" pitchFamily="2" charset="2"/>
              </a:rPr>
              <a:t>de l’élève</a:t>
            </a:r>
            <a:endParaRPr lang="fr-CA" altLang="fr-FR" b="0" dirty="0">
              <a:solidFill>
                <a:srgbClr val="5F5F4B"/>
              </a:solidFill>
              <a:latin typeface="Gill Sans MT" pitchFamily="34" charset="0"/>
              <a:sym typeface="Monotype Sorts" pitchFamily="2" charset="2"/>
            </a:endParaRPr>
          </a:p>
        </p:txBody>
      </p:sp>
      <p:sp>
        <p:nvSpPr>
          <p:cNvPr id="7" name="Espace réservé du numéro de diapositive 6"/>
          <p:cNvSpPr>
            <a:spLocks noGrp="1"/>
          </p:cNvSpPr>
          <p:nvPr>
            <p:ph type="sldNum" sz="quarter" idx="12"/>
            <p:custDataLst>
              <p:tags r:id="rId4"/>
            </p:custDataLst>
          </p:nvPr>
        </p:nvSpPr>
        <p:spPr/>
        <p:txBody>
          <a:bodyPr/>
          <a:lstStyle/>
          <a:p>
            <a:fld id="{AAA22FD6-2BC8-49A4-831A-864C05D3BB8E}" type="slidenum">
              <a:rPr lang="fr-CA" altLang="fr-FR" smtClean="0"/>
              <a:t>15</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a:t>
            </a:r>
            <a:r>
              <a:rPr lang="fr-CA" altLang="fr-FR" dirty="0"/>
              <a:t>2019-2020</a:t>
            </a:r>
          </a:p>
        </p:txBody>
      </p:sp>
    </p:spTree>
    <p:extLst>
      <p:ext uri="{BB962C8B-B14F-4D97-AF65-F5344CB8AC3E}">
        <p14:creationId xmlns:p14="http://schemas.microsoft.com/office/powerpoint/2010/main" val="2381515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20687" y="907802"/>
            <a:ext cx="8229600" cy="4921498"/>
          </a:xfrm>
        </p:spPr>
        <p:txBody>
          <a:bodyPr/>
          <a:lstStyle/>
          <a:p>
            <a:r>
              <a:rPr lang="fr-CA" sz="3600" dirty="0" smtClean="0">
                <a:latin typeface="Gill Sans MT" pitchFamily="34" charset="0"/>
              </a:rPr>
              <a:t/>
            </a:r>
            <a:br>
              <a:rPr lang="fr-CA" sz="3600" dirty="0" smtClean="0">
                <a:latin typeface="Gill Sans MT" pitchFamily="34" charset="0"/>
              </a:rPr>
            </a:br>
            <a:r>
              <a:rPr lang="fr-CA" sz="3600" dirty="0" smtClean="0">
                <a:latin typeface="Gill Sans MT" pitchFamily="34" charset="0"/>
              </a:rPr>
              <a:t/>
            </a:r>
            <a:br>
              <a:rPr lang="fr-CA" sz="3600" dirty="0" smtClean="0">
                <a:latin typeface="Gill Sans MT" pitchFamily="34" charset="0"/>
              </a:rPr>
            </a:br>
            <a:r>
              <a:rPr lang="fr-CA" sz="3600" dirty="0" smtClean="0">
                <a:latin typeface="Gill Sans MT" pitchFamily="34" charset="0"/>
              </a:rPr>
              <a:t>Pour joindre le Comité CSÉHDAA</a:t>
            </a:r>
            <a:br>
              <a:rPr lang="fr-CA" sz="3600" dirty="0" smtClean="0">
                <a:latin typeface="Gill Sans MT" pitchFamily="34" charset="0"/>
              </a:rPr>
            </a:br>
            <a:r>
              <a:rPr lang="fr-CA" sz="3000" dirty="0" smtClean="0">
                <a:solidFill>
                  <a:srgbClr val="A03219"/>
                </a:solidFill>
                <a:latin typeface="Gill Sans MT" pitchFamily="34" charset="0"/>
                <a:hlinkClick r:id="rId6"/>
              </a:rPr>
              <a:t>CCSEHDAA.SIEGESOCIAL@CSP.QC.CA</a:t>
            </a:r>
            <a:r>
              <a:rPr lang="fr-CA" sz="3000" dirty="0">
                <a:solidFill>
                  <a:srgbClr val="A03219"/>
                </a:solidFill>
                <a:latin typeface="Gill Sans MT" pitchFamily="34" charset="0"/>
              </a:rPr>
              <a:t/>
            </a:r>
            <a:br>
              <a:rPr lang="fr-CA" sz="3000" dirty="0">
                <a:solidFill>
                  <a:srgbClr val="A03219"/>
                </a:solidFill>
                <a:latin typeface="Gill Sans MT" pitchFamily="34" charset="0"/>
              </a:rPr>
            </a:br>
            <a:r>
              <a:rPr lang="fr-CA" sz="3000" dirty="0">
                <a:solidFill>
                  <a:srgbClr val="A03219"/>
                </a:solidFill>
                <a:latin typeface="Gill Sans MT" pitchFamily="34" charset="0"/>
              </a:rPr>
              <a:t>https://csp.ca/vie-democratique/comite-consultatif-des-services-aux-ehdaa</a:t>
            </a:r>
            <a:r>
              <a:rPr lang="fr-CA" sz="3000" dirty="0" smtClean="0">
                <a:solidFill>
                  <a:srgbClr val="A03219"/>
                </a:solidFill>
                <a:latin typeface="Gill Sans MT" pitchFamily="34" charset="0"/>
              </a:rPr>
              <a:t>/</a:t>
            </a:r>
            <a:br>
              <a:rPr lang="fr-CA" sz="3000" dirty="0" smtClean="0">
                <a:solidFill>
                  <a:srgbClr val="A03219"/>
                </a:solidFill>
                <a:latin typeface="Gill Sans MT" pitchFamily="34" charset="0"/>
              </a:rPr>
            </a:br>
            <a:r>
              <a:rPr lang="fr-CA" sz="2400" dirty="0" smtClean="0">
                <a:latin typeface="Gill Sans MT" pitchFamily="34" charset="0"/>
              </a:rPr>
              <a:t/>
            </a:r>
            <a:br>
              <a:rPr lang="fr-CA" sz="2400" dirty="0" smtClean="0">
                <a:latin typeface="Gill Sans MT" pitchFamily="34" charset="0"/>
              </a:rPr>
            </a:br>
            <a:r>
              <a:rPr lang="fr-CA" sz="2400" dirty="0" smtClean="0">
                <a:latin typeface="Gill Sans MT" pitchFamily="34" charset="0"/>
              </a:rPr>
              <a:t/>
            </a:r>
            <a:br>
              <a:rPr lang="fr-CA" sz="2400" dirty="0" smtClean="0">
                <a:latin typeface="Gill Sans MT" pitchFamily="34" charset="0"/>
              </a:rPr>
            </a:br>
            <a:r>
              <a:rPr lang="fr-CA" sz="3600" dirty="0" smtClean="0">
                <a:latin typeface="Gill Sans MT" pitchFamily="34" charset="0"/>
              </a:rPr>
              <a:t>Pour joindre la FCPQ</a:t>
            </a:r>
            <a:br>
              <a:rPr lang="fr-CA" sz="3600" dirty="0" smtClean="0">
                <a:latin typeface="Gill Sans MT" pitchFamily="34" charset="0"/>
              </a:rPr>
            </a:br>
            <a:r>
              <a:rPr lang="fr-CA" sz="4000" dirty="0" smtClean="0">
                <a:solidFill>
                  <a:srgbClr val="A03219"/>
                </a:solidFill>
                <a:latin typeface="Gill Sans MT" pitchFamily="34" charset="0"/>
                <a:hlinkClick r:id="rId7"/>
              </a:rPr>
              <a:t>courrier@fcpq.qc.ca</a:t>
            </a:r>
            <a:r>
              <a:rPr lang="fr-CA" sz="3200" dirty="0">
                <a:latin typeface="Gill Sans MT" pitchFamily="34" charset="0"/>
              </a:rPr>
              <a:t/>
            </a:r>
            <a:br>
              <a:rPr lang="fr-CA" sz="3200" dirty="0">
                <a:latin typeface="Gill Sans MT" pitchFamily="34" charset="0"/>
              </a:rPr>
            </a:br>
            <a:r>
              <a:rPr lang="fr-CA" sz="3200" dirty="0">
                <a:solidFill>
                  <a:srgbClr val="A03219"/>
                </a:solidFill>
                <a:latin typeface="Gill Sans MT" pitchFamily="34" charset="0"/>
              </a:rPr>
              <a:t>http://www.fcpq.qc.ca/fr/guides-et-references-ehdaa</a:t>
            </a:r>
            <a:r>
              <a:rPr lang="fr-CA" sz="3600" dirty="0" smtClean="0">
                <a:latin typeface="Gill Sans MT" pitchFamily="34" charset="0"/>
              </a:rPr>
              <a:t/>
            </a:r>
            <a:br>
              <a:rPr lang="fr-CA" sz="3600" dirty="0" smtClean="0">
                <a:latin typeface="Gill Sans MT" pitchFamily="34" charset="0"/>
              </a:rPr>
            </a:br>
            <a:r>
              <a:rPr lang="fr-CA" sz="3600" dirty="0">
                <a:latin typeface="Gill Sans MT" pitchFamily="34" charset="0"/>
              </a:rPr>
              <a:t/>
            </a:r>
            <a:br>
              <a:rPr lang="fr-CA" sz="3600" dirty="0">
                <a:latin typeface="Gill Sans MT" pitchFamily="34" charset="0"/>
              </a:rPr>
            </a:br>
            <a:r>
              <a:rPr lang="fr-CA" sz="3600" dirty="0" smtClean="0">
                <a:latin typeface="Gill Sans MT" pitchFamily="34" charset="0"/>
              </a:rPr>
              <a:t> </a:t>
            </a:r>
            <a:br>
              <a:rPr lang="fr-CA" sz="3600" dirty="0" smtClean="0">
                <a:latin typeface="Gill Sans MT" pitchFamily="34" charset="0"/>
              </a:rPr>
            </a:br>
            <a:r>
              <a:rPr lang="fr-CA" sz="3600" dirty="0">
                <a:latin typeface="Gill Sans MT" pitchFamily="34" charset="0"/>
              </a:rPr>
              <a:t/>
            </a:r>
            <a:br>
              <a:rPr lang="fr-CA" sz="3600" dirty="0">
                <a:latin typeface="Gill Sans MT" pitchFamily="34" charset="0"/>
              </a:rPr>
            </a:br>
            <a:endParaRPr lang="fr-CA" sz="3600" dirty="0"/>
          </a:p>
        </p:txBody>
      </p:sp>
      <p:pic>
        <p:nvPicPr>
          <p:cNvPr id="4" name="Picture 74" descr="portionLogo"/>
          <p:cNvPicPr>
            <a:picLocks noChangeAspect="1" noChangeArrowheads="1"/>
          </p:cNvPicPr>
          <p:nvPr>
            <p:custDataLst>
              <p:tags r:id="rId2"/>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3"/>
            </p:custDataLst>
          </p:nvPr>
        </p:nvSpPr>
        <p:spPr/>
        <p:txBody>
          <a:bodyPr/>
          <a:lstStyle/>
          <a:p>
            <a:fld id="{1116C371-5757-4677-8037-A9E472671229}" type="slidenum">
              <a:rPr lang="fr-CA" altLang="fr-FR" smtClean="0"/>
              <a:t>16</a:t>
            </a:fld>
            <a:endParaRPr lang="fr-CA" altLang="fr-FR" dirty="0"/>
          </a:p>
        </p:txBody>
      </p:sp>
      <p:sp>
        <p:nvSpPr>
          <p:cNvPr id="9" name="Espace réservé du pied de page 8"/>
          <p:cNvSpPr>
            <a:spLocks noGrp="1"/>
          </p:cNvSpPr>
          <p:nvPr>
            <p:ph type="ftr" sz="quarter" idx="11"/>
            <p:custDataLst>
              <p:tags r:id="rId4"/>
            </p:custDataLst>
          </p:nvPr>
        </p:nvSpPr>
        <p:spPr/>
        <p:txBody>
          <a:bodyPr/>
          <a:lstStyle/>
          <a:p>
            <a:r>
              <a:rPr lang="fr-CA" altLang="fr-FR" dirty="0" smtClean="0"/>
              <a:t>Services des ressources éducatives </a:t>
            </a:r>
            <a:r>
              <a:rPr lang="fr-CA" altLang="fr-FR" dirty="0"/>
              <a:t>2019-2020</a:t>
            </a:r>
          </a:p>
        </p:txBody>
      </p:sp>
    </p:spTree>
    <p:extLst>
      <p:ext uri="{BB962C8B-B14F-4D97-AF65-F5344CB8AC3E}">
        <p14:creationId xmlns:p14="http://schemas.microsoft.com/office/powerpoint/2010/main" val="684351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755576" y="3284984"/>
            <a:ext cx="7643192" cy="504056"/>
          </a:xfrm>
        </p:spPr>
        <p:txBody>
          <a:bodyPr/>
          <a:lstStyle/>
          <a:p>
            <a:r>
              <a:rPr lang="fr-CA" altLang="fr-FR" b="1" dirty="0">
                <a:latin typeface="Gill Sans MT" pitchFamily="34" charset="0"/>
              </a:rPr>
              <a:t>PÉRIODE DE QUESTIONS</a:t>
            </a:r>
            <a:endParaRPr lang="fr-CA" dirty="0"/>
          </a:p>
        </p:txBody>
      </p:sp>
      <p:pic>
        <p:nvPicPr>
          <p:cNvPr id="5" name="Picture 10" descr="LogoCSP_RVB-SRE"/>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79512" y="404813"/>
            <a:ext cx="3744118" cy="187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numéro de diapositive 5"/>
          <p:cNvSpPr>
            <a:spLocks noGrp="1"/>
          </p:cNvSpPr>
          <p:nvPr>
            <p:ph type="sldNum" sz="quarter" idx="12"/>
            <p:custDataLst>
              <p:tags r:id="rId3"/>
            </p:custDataLst>
          </p:nvPr>
        </p:nvSpPr>
        <p:spPr/>
        <p:txBody>
          <a:bodyPr/>
          <a:lstStyle/>
          <a:p>
            <a:fld id="{1DB45B4E-99E9-4AB6-A13B-32ED64961354}" type="slidenum">
              <a:rPr lang="fr-CA" altLang="fr-FR" smtClean="0"/>
              <a:t>17</a:t>
            </a:fld>
            <a:endParaRPr lang="fr-CA" altLang="fr-FR" dirty="0"/>
          </a:p>
        </p:txBody>
      </p:sp>
      <p:sp>
        <p:nvSpPr>
          <p:cNvPr id="8" name="Espace réservé du pied de page 7"/>
          <p:cNvSpPr>
            <a:spLocks noGrp="1"/>
          </p:cNvSpPr>
          <p:nvPr>
            <p:ph type="ftr" sz="quarter" idx="11"/>
            <p:custDataLst>
              <p:tags r:id="rId4"/>
            </p:custDataLst>
          </p:nvPr>
        </p:nvSpPr>
        <p:spPr/>
        <p:txBody>
          <a:bodyPr/>
          <a:lstStyle/>
          <a:p>
            <a:r>
              <a:rPr lang="fr-CA" altLang="fr-FR" dirty="0" smtClean="0"/>
              <a:t>Services des ressources éducatives </a:t>
            </a:r>
            <a:r>
              <a:rPr lang="fr-CA" altLang="fr-FR" dirty="0"/>
              <a:t>2019-2020</a:t>
            </a:r>
          </a:p>
        </p:txBody>
      </p:sp>
    </p:spTree>
    <p:extLst>
      <p:ext uri="{BB962C8B-B14F-4D97-AF65-F5344CB8AC3E}">
        <p14:creationId xmlns:p14="http://schemas.microsoft.com/office/powerpoint/2010/main" val="2692002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20687" y="692696"/>
            <a:ext cx="8229600" cy="1656184"/>
          </a:xfrm>
        </p:spPr>
        <p:txBody>
          <a:bodyPr/>
          <a:lstStyle/>
          <a:p>
            <a:pPr algn="l"/>
            <a:r>
              <a:rPr lang="fr-CA" altLang="fr-FR" sz="3600" dirty="0">
                <a:latin typeface="Gill Sans MT" pitchFamily="34" charset="0"/>
              </a:rPr>
              <a:t>MISE EN CANDIDATURE ET ÉLECTION DES </a:t>
            </a:r>
            <a:r>
              <a:rPr lang="fr-CA" altLang="fr-FR" sz="3600" dirty="0" smtClean="0">
                <a:latin typeface="Gill Sans MT" pitchFamily="34" charset="0"/>
              </a:rPr>
              <a:t>PARENTS</a:t>
            </a:r>
            <a:r>
              <a:rPr lang="fr-CA" altLang="fr-FR" sz="4800" dirty="0">
                <a:latin typeface="Gill Sans MT" pitchFamily="34" charset="0"/>
              </a:rPr>
              <a:t/>
            </a:r>
            <a:br>
              <a:rPr lang="fr-CA" altLang="fr-FR" sz="4800" dirty="0">
                <a:latin typeface="Gill Sans MT" pitchFamily="34" charset="0"/>
              </a:rPr>
            </a:br>
            <a:endParaRPr lang="fr-CA" dirty="0"/>
          </a:p>
        </p:txBody>
      </p:sp>
      <p:sp>
        <p:nvSpPr>
          <p:cNvPr id="3" name="Espace réservé du contenu 2"/>
          <p:cNvSpPr>
            <a:spLocks noGrp="1"/>
          </p:cNvSpPr>
          <p:nvPr>
            <p:ph idx="1"/>
            <p:custDataLst>
              <p:tags r:id="rId2"/>
            </p:custDataLst>
          </p:nvPr>
        </p:nvSpPr>
        <p:spPr>
          <a:xfrm>
            <a:off x="457200" y="1600200"/>
            <a:ext cx="8229600" cy="5429200"/>
          </a:xfrm>
        </p:spPr>
        <p:txBody>
          <a:bodyPr/>
          <a:lstStyle/>
          <a:p>
            <a:pPr marL="0" indent="0">
              <a:buNone/>
              <a:defRPr/>
            </a:pPr>
            <a:endParaRPr lang="fr-CA" altLang="fr-FR" sz="2400" dirty="0" smtClean="0">
              <a:solidFill>
                <a:srgbClr val="A03219"/>
              </a:solidFill>
              <a:latin typeface="Gill Sans MT" pitchFamily="34" charset="0"/>
            </a:endParaRPr>
          </a:p>
          <a:p>
            <a:pPr marL="0" indent="0">
              <a:buNone/>
              <a:defRPr/>
            </a:pPr>
            <a:r>
              <a:rPr lang="fr-CA" altLang="fr-FR" sz="2400" dirty="0" smtClean="0">
                <a:solidFill>
                  <a:srgbClr val="A03219"/>
                </a:solidFill>
                <a:latin typeface="Gill Sans MT" pitchFamily="34" charset="0"/>
              </a:rPr>
              <a:t>8 PARENTS ÉLUS PAR LES MEMBRES DE L’ASSEMBLÉE GÉNÉRALE DU CCSÉHDAA</a:t>
            </a:r>
            <a:endParaRPr lang="fr-CA" altLang="fr-FR" sz="2400" b="1" dirty="0" smtClean="0">
              <a:solidFill>
                <a:srgbClr val="A03219"/>
              </a:solidFill>
              <a:latin typeface="Gill Sans MT" pitchFamily="34" charset="0"/>
            </a:endParaRPr>
          </a:p>
          <a:p>
            <a:pPr marL="0" indent="0">
              <a:buNone/>
              <a:defRPr/>
            </a:pPr>
            <a:r>
              <a:rPr lang="fr-CA" altLang="fr-FR" sz="2400" dirty="0" smtClean="0">
                <a:latin typeface="Gill Sans MT" pitchFamily="34" charset="0"/>
              </a:rPr>
              <a:t>Pour l’année 2019-2020</a:t>
            </a:r>
          </a:p>
          <a:p>
            <a:pPr marL="342900" indent="-342900">
              <a:buFont typeface="Gill Sans MT" panose="020B0502020104020203" pitchFamily="34" charset="0"/>
              <a:buChar char="—"/>
              <a:defRPr/>
            </a:pPr>
            <a:r>
              <a:rPr lang="fr-CA" altLang="fr-FR" sz="2400" dirty="0">
                <a:latin typeface="Gill Sans MT" pitchFamily="34" charset="0"/>
              </a:rPr>
              <a:t>4</a:t>
            </a:r>
            <a:r>
              <a:rPr lang="fr-CA" altLang="fr-FR" sz="2400" dirty="0" smtClean="0">
                <a:latin typeface="Gill Sans MT" pitchFamily="34" charset="0"/>
              </a:rPr>
              <a:t> postes pour un mandat de 2 ans</a:t>
            </a:r>
          </a:p>
          <a:p>
            <a:pPr marL="342900" indent="-342900">
              <a:buFont typeface="Gill Sans MT" panose="020B0502020104020203" pitchFamily="34" charset="0"/>
              <a:buChar char="—"/>
              <a:defRPr/>
            </a:pPr>
            <a:r>
              <a:rPr lang="fr-CA" altLang="fr-FR" sz="2400" dirty="0">
                <a:latin typeface="Gill Sans MT" pitchFamily="34" charset="0"/>
              </a:rPr>
              <a:t>2</a:t>
            </a:r>
            <a:r>
              <a:rPr lang="fr-CA" altLang="fr-FR" sz="2400" dirty="0" smtClean="0">
                <a:latin typeface="Gill Sans MT" pitchFamily="34" charset="0"/>
              </a:rPr>
              <a:t> postes pour un mandat d’un 1 an</a:t>
            </a:r>
          </a:p>
          <a:p>
            <a:pPr marL="342900" indent="-342900">
              <a:buFont typeface="Gill Sans MT" panose="020B0502020104020203" pitchFamily="34" charset="0"/>
              <a:buChar char="—"/>
              <a:defRPr/>
            </a:pPr>
            <a:r>
              <a:rPr lang="fr-CA" altLang="fr-FR" sz="2400" dirty="0" smtClean="0">
                <a:latin typeface="Gill Sans MT" pitchFamily="34" charset="0"/>
              </a:rPr>
              <a:t>Proposition de Nomination du </a:t>
            </a:r>
            <a:r>
              <a:rPr lang="fr-CA" altLang="fr-FR" sz="2400" dirty="0">
                <a:latin typeface="Gill Sans MT" pitchFamily="34" charset="0"/>
              </a:rPr>
              <a:t>représentant au Comité de parents (et à son exécutif) et son substitut</a:t>
            </a:r>
          </a:p>
          <a:p>
            <a:pPr marL="342900" indent="-342900">
              <a:buFont typeface="Gill Sans MT" panose="020B0502020104020203" pitchFamily="34" charset="0"/>
              <a:buChar char="—"/>
              <a:defRPr/>
            </a:pPr>
            <a:endParaRPr lang="fr-CA" altLang="fr-FR" sz="2400" dirty="0">
              <a:latin typeface="Gill Sans MT" pitchFamily="34" charset="0"/>
            </a:endParaRPr>
          </a:p>
          <a:p>
            <a:pPr>
              <a:buFont typeface="Wingdings" pitchFamily="2" charset="2"/>
              <a:buNone/>
              <a:defRPr/>
            </a:pPr>
            <a:r>
              <a:rPr lang="fr-CA" altLang="fr-FR" sz="2400" dirty="0">
                <a:latin typeface="Gill Sans MT" pitchFamily="34" charset="0"/>
              </a:rPr>
              <a:t> </a:t>
            </a:r>
            <a:r>
              <a:rPr lang="fr-CA" altLang="fr-FR" sz="2400" dirty="0" smtClean="0">
                <a:latin typeface="Gill Sans MT" pitchFamily="34" charset="0"/>
              </a:rPr>
              <a:t>   </a:t>
            </a:r>
          </a:p>
          <a:p>
            <a:pPr marL="0" indent="0">
              <a:buNone/>
              <a:defRPr/>
            </a:pPr>
            <a:endParaRPr lang="fr-CA" altLang="fr-FR" sz="2400" dirty="0" smtClean="0">
              <a:latin typeface="Gill Sans MT" pitchFamily="34" charset="0"/>
            </a:endParaRPr>
          </a:p>
          <a:p>
            <a:pPr>
              <a:buFont typeface="Wingdings" pitchFamily="2" charset="2"/>
              <a:buNone/>
              <a:defRPr/>
            </a:pPr>
            <a:endParaRPr lang="fr-CA" altLang="fr-FR" sz="2400" dirty="0">
              <a:latin typeface="Gill Sans MT" pitchFamily="34" charset="0"/>
            </a:endParaRPr>
          </a:p>
          <a:p>
            <a:pPr marL="0" indent="0">
              <a:buNone/>
            </a:pPr>
            <a:endParaRPr lang="fr-CA"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79411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147A4A10-FBB9-4285-845D-572A887FECD7}" type="slidenum">
              <a:rPr lang="fr-CA" altLang="fr-FR" smtClean="0"/>
              <a:t>18</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407938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2348880"/>
            <a:ext cx="8229600" cy="1143000"/>
          </a:xfrm>
        </p:spPr>
        <p:txBody>
          <a:bodyPr/>
          <a:lstStyle/>
          <a:p>
            <a:pPr algn="l"/>
            <a:r>
              <a:rPr lang="fr-CA" altLang="fr-FR" sz="4000" b="1" i="1" dirty="0" smtClean="0">
                <a:latin typeface="Gill Sans MT" pitchFamily="34" charset="0"/>
              </a:rPr>
              <a:t>     MERCI </a:t>
            </a:r>
            <a:r>
              <a:rPr lang="fr-CA" altLang="fr-FR" sz="4000" b="1" i="1" dirty="0">
                <a:latin typeface="Gill Sans MT" pitchFamily="34" charset="0"/>
              </a:rPr>
              <a:t>ET BONNE SOIRÉE!</a:t>
            </a:r>
            <a:endParaRPr lang="fr-CA" sz="4000" dirty="0"/>
          </a:p>
        </p:txBody>
      </p:sp>
      <p:sp>
        <p:nvSpPr>
          <p:cNvPr id="3" name="Espace réservé du contenu 2"/>
          <p:cNvSpPr>
            <a:spLocks noGrp="1"/>
          </p:cNvSpPr>
          <p:nvPr>
            <p:ph idx="1"/>
            <p:custDataLst>
              <p:tags r:id="rId2"/>
            </p:custDataLst>
          </p:nvPr>
        </p:nvSpPr>
        <p:spPr>
          <a:xfrm>
            <a:off x="1115616" y="3573016"/>
            <a:ext cx="8229600" cy="1728192"/>
          </a:xfrm>
        </p:spPr>
        <p:txBody>
          <a:bodyPr/>
          <a:lstStyle/>
          <a:p>
            <a:pPr marL="0" indent="0">
              <a:buNone/>
            </a:pPr>
            <a:r>
              <a:rPr kumimoji="0" lang="fr-CA" altLang="fr-FR" sz="2400" b="0" dirty="0" smtClean="0">
                <a:solidFill>
                  <a:srgbClr val="A03219"/>
                </a:solidFill>
                <a:latin typeface="Gill Sans MT" pitchFamily="34" charset="0"/>
              </a:rPr>
              <a:t>COMITÉ CONSULTATIF DES SERVICES AUX ÉLÈVES  HANDICAPÉS ET AUX ÉLÈVES EN DIFFICULTÉ D’ADAPTATION OU D’APPRENTISSAGE</a:t>
            </a:r>
          </a:p>
          <a:p>
            <a:pPr marL="0" indent="0">
              <a:buNone/>
            </a:pPr>
            <a:endParaRPr lang="fr-CA" dirty="0"/>
          </a:p>
        </p:txBody>
      </p:sp>
      <p:pic>
        <p:nvPicPr>
          <p:cNvPr id="5" name="Picture 8" descr="LogoCSP_RVB-SRE"/>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323528" y="318730"/>
            <a:ext cx="3384178" cy="1692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numéro de diapositive 6"/>
          <p:cNvSpPr>
            <a:spLocks noGrp="1"/>
          </p:cNvSpPr>
          <p:nvPr>
            <p:ph type="sldNum" sz="quarter" idx="12"/>
            <p:custDataLst>
              <p:tags r:id="rId4"/>
            </p:custDataLst>
          </p:nvPr>
        </p:nvSpPr>
        <p:spPr/>
        <p:txBody>
          <a:bodyPr/>
          <a:lstStyle/>
          <a:p>
            <a:fld id="{A398C8B5-D402-4144-B9E7-A506EFB84330}" type="slidenum">
              <a:rPr lang="fr-CA" altLang="fr-FR" smtClean="0"/>
              <a:t>19</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3260460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51520" y="188640"/>
            <a:ext cx="5482952" cy="1143000"/>
          </a:xfrm>
        </p:spPr>
        <p:txBody>
          <a:bodyPr/>
          <a:lstStyle/>
          <a:p>
            <a:r>
              <a:rPr lang="fr-CA" altLang="fr-FR" dirty="0">
                <a:latin typeface="Gill Sans MT" pitchFamily="34" charset="0"/>
              </a:rPr>
              <a:t>O</a:t>
            </a:r>
            <a:r>
              <a:rPr lang="fr-CA" altLang="fr-FR" dirty="0" smtClean="0">
                <a:latin typeface="Gill Sans MT" pitchFamily="34" charset="0"/>
              </a:rPr>
              <a:t>RDRE </a:t>
            </a:r>
            <a:r>
              <a:rPr lang="fr-CA" altLang="fr-FR" dirty="0">
                <a:latin typeface="Gill Sans MT" pitchFamily="34" charset="0"/>
              </a:rPr>
              <a:t>DU JOUR</a:t>
            </a:r>
            <a:endParaRPr lang="fr-CA" dirty="0"/>
          </a:p>
        </p:txBody>
      </p:sp>
      <p:sp>
        <p:nvSpPr>
          <p:cNvPr id="3" name="Espace réservé du contenu 2"/>
          <p:cNvSpPr>
            <a:spLocks noGrp="1"/>
          </p:cNvSpPr>
          <p:nvPr>
            <p:ph idx="1"/>
            <p:custDataLst>
              <p:tags r:id="rId2"/>
            </p:custDataLst>
          </p:nvPr>
        </p:nvSpPr>
        <p:spPr>
          <a:xfrm>
            <a:off x="914400" y="1196752"/>
            <a:ext cx="8122096" cy="4752528"/>
          </a:xfrm>
        </p:spPr>
        <p:txBody>
          <a:bodyPr/>
          <a:lstStyle/>
          <a:p>
            <a:pPr>
              <a:spcBef>
                <a:spcPct val="50000"/>
              </a:spcBef>
              <a:buClrTx/>
              <a:buSzTx/>
              <a:buFont typeface="Arial" panose="020B0604020202020204" pitchFamily="34" charset="0"/>
              <a:buChar char="•"/>
            </a:pPr>
            <a:r>
              <a:rPr lang="fr-CA" altLang="fr-FR" sz="2200" dirty="0">
                <a:latin typeface="Gill Sans MT" pitchFamily="34" charset="0"/>
              </a:rPr>
              <a:t>Mot de bienvenue</a:t>
            </a:r>
          </a:p>
          <a:p>
            <a:pPr>
              <a:spcBef>
                <a:spcPts val="600"/>
              </a:spcBef>
              <a:buClrTx/>
              <a:buFont typeface="Arial" panose="020B0604020202020204" pitchFamily="34" charset="0"/>
              <a:buChar char="•"/>
            </a:pPr>
            <a:r>
              <a:rPr lang="fr-CA" altLang="fr-FR" sz="2200" dirty="0">
                <a:latin typeface="Gill Sans MT" pitchFamily="34" charset="0"/>
              </a:rPr>
              <a:t>Bilan du </a:t>
            </a:r>
            <a:r>
              <a:rPr lang="fr-CA" altLang="fr-FR" sz="2200" dirty="0" smtClean="0">
                <a:latin typeface="Gill Sans MT" pitchFamily="34" charset="0"/>
              </a:rPr>
              <a:t>Comité CSÉHDAA 2018-2019</a:t>
            </a:r>
            <a:endParaRPr lang="fr-CA" altLang="fr-FR" sz="2200" dirty="0">
              <a:latin typeface="Gill Sans MT" pitchFamily="34" charset="0"/>
            </a:endParaRPr>
          </a:p>
          <a:p>
            <a:pPr>
              <a:spcBef>
                <a:spcPts val="600"/>
              </a:spcBef>
              <a:buClrTx/>
              <a:buSzTx/>
              <a:buFont typeface="Arial" panose="020B0604020202020204" pitchFamily="34" charset="0"/>
              <a:buChar char="•"/>
            </a:pPr>
            <a:r>
              <a:rPr lang="fr-CA" altLang="fr-FR" sz="2200" dirty="0" smtClean="0">
                <a:latin typeface="Gill Sans MT" pitchFamily="34" charset="0"/>
              </a:rPr>
              <a:t>Le </a:t>
            </a:r>
            <a:r>
              <a:rPr lang="fr-CA" altLang="fr-FR" sz="2200" dirty="0">
                <a:latin typeface="Gill Sans MT" pitchFamily="34" charset="0"/>
              </a:rPr>
              <a:t>Comité </a:t>
            </a:r>
            <a:r>
              <a:rPr lang="fr-CA" altLang="fr-FR" sz="2200" dirty="0" smtClean="0">
                <a:latin typeface="Gill Sans MT" pitchFamily="34" charset="0"/>
              </a:rPr>
              <a:t>CSÉHDAA</a:t>
            </a:r>
            <a:endParaRPr lang="fr-CA" altLang="fr-FR" sz="2200" dirty="0">
              <a:latin typeface="Gill Sans MT" pitchFamily="34" charset="0"/>
            </a:endParaRPr>
          </a:p>
          <a:p>
            <a:pPr>
              <a:spcBef>
                <a:spcPts val="600"/>
              </a:spcBef>
              <a:buClrTx/>
              <a:buSzTx/>
              <a:buFont typeface="Arial" panose="020B0604020202020204" pitchFamily="34" charset="0"/>
              <a:buChar char="•"/>
            </a:pPr>
            <a:r>
              <a:rPr lang="fr-CA" altLang="fr-FR" sz="2200" dirty="0" smtClean="0">
                <a:latin typeface="Gill Sans MT" pitchFamily="34" charset="0"/>
              </a:rPr>
              <a:t>Période </a:t>
            </a:r>
            <a:r>
              <a:rPr lang="fr-CA" altLang="fr-FR" sz="2200" dirty="0">
                <a:latin typeface="Gill Sans MT" pitchFamily="34" charset="0"/>
              </a:rPr>
              <a:t>de </a:t>
            </a:r>
            <a:r>
              <a:rPr lang="fr-CA" altLang="fr-FR" sz="2200" dirty="0" smtClean="0">
                <a:latin typeface="Gill Sans MT" pitchFamily="34" charset="0"/>
              </a:rPr>
              <a:t>questions sur le fonctionnement du Comité CSÉHDAA</a:t>
            </a:r>
          </a:p>
          <a:p>
            <a:pPr>
              <a:spcBef>
                <a:spcPts val="600"/>
              </a:spcBef>
              <a:buClrTx/>
              <a:buSzTx/>
              <a:buFont typeface="Arial" panose="020B0604020202020204" pitchFamily="34" charset="0"/>
              <a:buChar char="•"/>
            </a:pPr>
            <a:r>
              <a:rPr lang="fr-CA" altLang="fr-FR" sz="2200" dirty="0" smtClean="0">
                <a:latin typeface="Gill Sans MT" pitchFamily="34" charset="0"/>
              </a:rPr>
              <a:t>Élection en vue d’une recommandation </a:t>
            </a:r>
            <a:r>
              <a:rPr lang="fr-CA" altLang="fr-FR" sz="2200" dirty="0">
                <a:latin typeface="Gill Sans MT" pitchFamily="34" charset="0"/>
              </a:rPr>
              <a:t>au </a:t>
            </a:r>
            <a:r>
              <a:rPr lang="fr-CA" altLang="fr-FR" sz="2200" dirty="0" smtClean="0">
                <a:latin typeface="Gill Sans MT" pitchFamily="34" charset="0"/>
              </a:rPr>
              <a:t>Comité</a:t>
            </a:r>
            <a:r>
              <a:rPr lang="fr-CA" altLang="fr-FR" sz="2200" dirty="0">
                <a:latin typeface="Gill Sans MT" pitchFamily="34" charset="0"/>
              </a:rPr>
              <a:t> </a:t>
            </a:r>
            <a:r>
              <a:rPr lang="fr-CA" altLang="fr-FR" sz="2200" dirty="0" smtClean="0">
                <a:latin typeface="Gill Sans MT" pitchFamily="34" charset="0"/>
              </a:rPr>
              <a:t>de parents*</a:t>
            </a:r>
          </a:p>
          <a:p>
            <a:pPr>
              <a:spcBef>
                <a:spcPts val="600"/>
              </a:spcBef>
              <a:buClrTx/>
              <a:buSzTx/>
              <a:buFont typeface="Arial" panose="020B0604020202020204" pitchFamily="34" charset="0"/>
              <a:buChar char="•"/>
            </a:pPr>
            <a:r>
              <a:rPr lang="fr-CA" altLang="fr-FR" sz="2200" dirty="0" smtClean="0">
                <a:latin typeface="Gill Sans MT" pitchFamily="34" charset="0"/>
              </a:rPr>
              <a:t>Nomination d’un parent* membre</a:t>
            </a:r>
            <a:r>
              <a:rPr lang="fr-CA" altLang="fr-FR" sz="2200" dirty="0">
                <a:latin typeface="Gill Sans MT" pitchFamily="34" charset="0"/>
              </a:rPr>
              <a:t> </a:t>
            </a:r>
            <a:r>
              <a:rPr lang="fr-CA" altLang="fr-FR" sz="2200" dirty="0" smtClean="0">
                <a:latin typeface="Gill Sans MT" pitchFamily="34" charset="0"/>
              </a:rPr>
              <a:t>du comité pour le </a:t>
            </a:r>
            <a:r>
              <a:rPr lang="fr-CA" altLang="fr-FR" sz="2200" dirty="0">
                <a:latin typeface="Gill Sans MT" pitchFamily="34" charset="0"/>
              </a:rPr>
              <a:t>Comité de </a:t>
            </a:r>
            <a:r>
              <a:rPr lang="fr-CA" altLang="fr-FR" sz="2200" dirty="0" smtClean="0">
                <a:latin typeface="Gill Sans MT" pitchFamily="34" charset="0"/>
              </a:rPr>
              <a:t>parents </a:t>
            </a:r>
          </a:p>
          <a:p>
            <a:pPr>
              <a:spcBef>
                <a:spcPts val="600"/>
              </a:spcBef>
              <a:buClrTx/>
              <a:buSzTx/>
              <a:buFont typeface="Arial" panose="020B0604020202020204" pitchFamily="34" charset="0"/>
              <a:buChar char="•"/>
            </a:pPr>
            <a:r>
              <a:rPr lang="fr-CA" altLang="fr-FR" sz="2200" dirty="0" smtClean="0">
                <a:latin typeface="Gill Sans MT" pitchFamily="34" charset="0"/>
              </a:rPr>
              <a:t>Mot </a:t>
            </a:r>
            <a:r>
              <a:rPr lang="fr-CA" altLang="fr-FR" sz="2200" dirty="0">
                <a:latin typeface="Gill Sans MT" pitchFamily="34" charset="0"/>
              </a:rPr>
              <a:t>de la fin</a:t>
            </a:r>
          </a:p>
          <a:p>
            <a:pPr marL="0" indent="0">
              <a:buNone/>
            </a:pPr>
            <a:endParaRPr lang="fr-CA" sz="1600" dirty="0" smtClean="0"/>
          </a:p>
          <a:p>
            <a:pPr marL="0" indent="0">
              <a:buNone/>
            </a:pPr>
            <a:r>
              <a:rPr lang="fr-CA" sz="1600" dirty="0" smtClean="0"/>
              <a:t>*</a:t>
            </a:r>
            <a:r>
              <a:rPr lang="fr-CA" sz="1600" i="1" dirty="0" smtClean="0"/>
              <a:t>Les parents élus et le parent-membre du </a:t>
            </a:r>
            <a:r>
              <a:rPr lang="fr-CA" sz="1600" i="1" dirty="0"/>
              <a:t>C</a:t>
            </a:r>
            <a:r>
              <a:rPr lang="fr-CA" sz="1600" i="1" dirty="0" smtClean="0"/>
              <a:t>omité de parents seront proposés au Comité de </a:t>
            </a:r>
          </a:p>
          <a:p>
            <a:pPr marL="0" indent="0">
              <a:buNone/>
            </a:pPr>
            <a:r>
              <a:rPr lang="fr-CA" sz="1600" i="1" dirty="0"/>
              <a:t> </a:t>
            </a:r>
            <a:r>
              <a:rPr lang="fr-CA" sz="1600" i="1" dirty="0" smtClean="0"/>
              <a:t> </a:t>
            </a:r>
            <a:r>
              <a:rPr lang="fr-CA" sz="1600" i="1" dirty="0"/>
              <a:t>parents de la </a:t>
            </a:r>
            <a:r>
              <a:rPr lang="fr-CA" sz="1600" i="1" dirty="0" smtClean="0"/>
              <a:t>CSP pour approbation.</a:t>
            </a:r>
            <a:endParaRPr lang="fr-CA" sz="1600" i="1" dirty="0"/>
          </a:p>
          <a:p>
            <a:pPr marL="0" indent="0">
              <a:buNone/>
            </a:pPr>
            <a:endParaRPr lang="fr-CA" sz="1600"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9" name="Espace réservé du pied de page 8"/>
          <p:cNvSpPr>
            <a:spLocks noGrp="1"/>
          </p:cNvSpPr>
          <p:nvPr>
            <p:ph type="ftr" sz="quarter" idx="11"/>
            <p:custDataLst>
              <p:tags r:id="rId4"/>
            </p:custDataLst>
          </p:nvPr>
        </p:nvSpPr>
        <p:spPr/>
        <p:txBody>
          <a:bodyPr/>
          <a:lstStyle/>
          <a:p>
            <a:r>
              <a:rPr lang="fr-CA" altLang="fr-FR" dirty="0" smtClean="0"/>
              <a:t>Services des ressources éducatives 2019-2020</a:t>
            </a:r>
            <a:endParaRPr lang="fr-CA" altLang="fr-FR" dirty="0"/>
          </a:p>
        </p:txBody>
      </p:sp>
      <p:sp>
        <p:nvSpPr>
          <p:cNvPr id="5" name="Espace réservé du numéro de diapositive 4"/>
          <p:cNvSpPr>
            <a:spLocks noGrp="1"/>
          </p:cNvSpPr>
          <p:nvPr>
            <p:ph type="sldNum" sz="quarter" idx="12"/>
            <p:custDataLst>
              <p:tags r:id="rId5"/>
            </p:custDataLst>
          </p:nvPr>
        </p:nvSpPr>
        <p:spPr/>
        <p:txBody>
          <a:bodyPr/>
          <a:lstStyle/>
          <a:p>
            <a:fld id="{46A66249-1CD1-4401-BD47-8CD084A0F61F}" type="slidenum">
              <a:rPr lang="fr-CA" altLang="fr-FR" smtClean="0"/>
              <a:pPr/>
              <a:t>2</a:t>
            </a:fld>
            <a:endParaRPr lang="fr-CA" altLang="fr-FR"/>
          </a:p>
        </p:txBody>
      </p:sp>
    </p:spTree>
    <p:extLst>
      <p:ext uri="{BB962C8B-B14F-4D97-AF65-F5344CB8AC3E}">
        <p14:creationId xmlns:p14="http://schemas.microsoft.com/office/powerpoint/2010/main" val="999614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custDataLst>
              <p:tags r:id="rId1"/>
            </p:custDataLst>
          </p:nvPr>
        </p:nvSpPr>
        <p:spPr>
          <a:xfrm>
            <a:off x="-252536" y="692696"/>
            <a:ext cx="9396536" cy="1215008"/>
          </a:xfrm>
        </p:spPr>
        <p:txBody>
          <a:bodyPr/>
          <a:lstStyle/>
          <a:p>
            <a:r>
              <a:rPr lang="fr-CA" altLang="fr-FR" sz="3600" dirty="0" smtClean="0">
                <a:solidFill>
                  <a:srgbClr val="649132"/>
                </a:solidFill>
                <a:latin typeface="Gill Sans MT" pitchFamily="34" charset="0"/>
              </a:rPr>
              <a:t>BILAN ANNUEL 2018-2019</a:t>
            </a:r>
            <a:br>
              <a:rPr lang="fr-CA" altLang="fr-FR" sz="3600" dirty="0" smtClean="0">
                <a:solidFill>
                  <a:srgbClr val="649132"/>
                </a:solidFill>
                <a:latin typeface="Gill Sans MT" pitchFamily="34" charset="0"/>
              </a:rPr>
            </a:br>
            <a:r>
              <a:rPr lang="fr-CA" altLang="fr-FR" sz="3600" dirty="0" smtClean="0">
                <a:solidFill>
                  <a:srgbClr val="649132"/>
                </a:solidFill>
                <a:latin typeface="Gill Sans MT" pitchFamily="34" charset="0"/>
              </a:rPr>
              <a:t> ET POINTS SAILLANTS</a:t>
            </a:r>
          </a:p>
        </p:txBody>
      </p:sp>
      <p:sp>
        <p:nvSpPr>
          <p:cNvPr id="3" name="Espace réservé du contenu 2"/>
          <p:cNvSpPr>
            <a:spLocks noGrp="1"/>
          </p:cNvSpPr>
          <p:nvPr>
            <p:ph idx="1"/>
            <p:custDataLst>
              <p:tags r:id="rId2"/>
            </p:custDataLst>
          </p:nvPr>
        </p:nvSpPr>
        <p:spPr>
          <a:xfrm>
            <a:off x="457200" y="1988839"/>
            <a:ext cx="8229600" cy="2811761"/>
          </a:xfrm>
        </p:spPr>
        <p:txBody>
          <a:bodyPr/>
          <a:lstStyle/>
          <a:p>
            <a:pPr marL="0" indent="0">
              <a:buNone/>
            </a:pPr>
            <a:endParaRPr kumimoji="0" lang="fr-CA" altLang="fr-FR" sz="2600" dirty="0" smtClean="0">
              <a:solidFill>
                <a:srgbClr val="A03219"/>
              </a:solidFill>
              <a:latin typeface="Gill Sans MT" pitchFamily="34" charset="0"/>
            </a:endParaRPr>
          </a:p>
          <a:p>
            <a:pPr marL="0" indent="0">
              <a:buNone/>
            </a:pPr>
            <a:r>
              <a:rPr kumimoji="0" lang="fr-CA" altLang="fr-FR" sz="2600" dirty="0" smtClean="0">
                <a:solidFill>
                  <a:srgbClr val="A03219"/>
                </a:solidFill>
                <a:latin typeface="Gill Sans MT" pitchFamily="34" charset="0"/>
              </a:rPr>
              <a:t>Monsieur </a:t>
            </a:r>
            <a:r>
              <a:rPr lang="fr-CA" altLang="fr-FR" sz="2600" dirty="0" smtClean="0">
                <a:solidFill>
                  <a:srgbClr val="A03219"/>
                </a:solidFill>
                <a:latin typeface="Gill Sans MT" pitchFamily="34" charset="0"/>
              </a:rPr>
              <a:t>Jean-François Lortie,</a:t>
            </a:r>
            <a:r>
              <a:rPr kumimoji="0" lang="fr-CA" altLang="fr-FR" sz="2600" dirty="0" smtClean="0">
                <a:solidFill>
                  <a:srgbClr val="A03219"/>
                </a:solidFill>
                <a:latin typeface="Gill Sans MT" pitchFamily="34" charset="0"/>
              </a:rPr>
              <a:t> président du </a:t>
            </a:r>
            <a:r>
              <a:rPr kumimoji="0" lang="fr-CA" altLang="fr-FR" sz="2400" dirty="0" smtClean="0">
                <a:solidFill>
                  <a:srgbClr val="A03219"/>
                </a:solidFill>
                <a:latin typeface="Gill Sans MT" pitchFamily="34" charset="0"/>
              </a:rPr>
              <a:t>CCSÉHDAA</a:t>
            </a:r>
          </a:p>
          <a:p>
            <a:pPr marL="0" indent="0">
              <a:buNone/>
            </a:pPr>
            <a:endParaRPr kumimoji="0" lang="fr-CA" altLang="fr-FR" sz="2600" dirty="0" smtClean="0">
              <a:solidFill>
                <a:srgbClr val="A03219"/>
              </a:solidFill>
              <a:latin typeface="Gill Sans MT" pitchFamily="34" charset="0"/>
            </a:endParaRPr>
          </a:p>
          <a:p>
            <a:pPr marL="0" indent="0">
              <a:buNone/>
            </a:pPr>
            <a:r>
              <a:rPr lang="fr-CA" altLang="fr-FR" sz="2000" dirty="0">
                <a:latin typeface="Gill Sans MT" pitchFamily="34" charset="0"/>
              </a:rPr>
              <a:t>COMITÉ CONSULTATIF DES SERVICES AUX ÉLÈVES HANDICAPÉS ET AUX ÉLÈVES EN DIFFICULTÉ D’ADAPTATION OU D’APPRENTISSAGE</a:t>
            </a:r>
          </a:p>
          <a:p>
            <a:pPr marL="0" indent="0">
              <a:buNone/>
            </a:pPr>
            <a:endParaRPr lang="fr-CA"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BA6B6509-7D57-4A81-870A-029E30CB89FE}" type="slidenum">
              <a:rPr lang="fr-CA" altLang="fr-FR" smtClean="0"/>
              <a:t>3</a:t>
            </a:fld>
            <a:endParaRPr lang="fr-CA" altLang="fr-FR" dirty="0"/>
          </a:p>
        </p:txBody>
      </p:sp>
      <p:sp>
        <p:nvSpPr>
          <p:cNvPr id="9" name="Espace réservé du pied de page 8"/>
          <p:cNvSpPr>
            <a:spLocks noGrp="1"/>
          </p:cNvSpPr>
          <p:nvPr>
            <p:ph type="ftr" sz="quarter" idx="11"/>
            <p:custDataLst>
              <p:tags r:id="rId5"/>
            </p:custDataLst>
          </p:nvPr>
        </p:nvSpPr>
        <p:spPr>
          <a:xfrm>
            <a:off x="3203848" y="6245225"/>
            <a:ext cx="2895600" cy="476250"/>
          </a:xfrm>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308815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20686" y="548679"/>
            <a:ext cx="8471793" cy="5400601"/>
          </a:xfrm>
        </p:spPr>
        <p:txBody>
          <a:bodyPr/>
          <a:lstStyle/>
          <a:p>
            <a:pPr marL="0" indent="0">
              <a:spcBef>
                <a:spcPct val="50000"/>
              </a:spcBef>
              <a:buSzTx/>
              <a:buNone/>
              <a:defRPr/>
            </a:pPr>
            <a:r>
              <a:rPr lang="fr-CA" sz="2400" b="1" kern="1200" dirty="0" smtClean="0">
                <a:latin typeface="Gill Sans MT" pitchFamily="34" charset="0"/>
                <a:sym typeface="Monotype Sorts" pitchFamily="2" charset="2"/>
              </a:rPr>
              <a:t>Points saillants:</a:t>
            </a:r>
            <a:endParaRPr lang="fr-CA" sz="2400" dirty="0" smtClean="0"/>
          </a:p>
          <a:p>
            <a:pPr marL="342900" indent="-342900">
              <a:spcBef>
                <a:spcPct val="50000"/>
              </a:spcBef>
              <a:buFont typeface="Arial" panose="020B0604020202020204" pitchFamily="34" charset="0"/>
              <a:buChar char="•"/>
              <a:defRPr/>
            </a:pPr>
            <a:r>
              <a:rPr lang="fr-CA" sz="2000" dirty="0" smtClean="0"/>
              <a:t>Amélioration </a:t>
            </a:r>
            <a:r>
              <a:rPr lang="fr-CA" sz="2000" dirty="0"/>
              <a:t>de la visibilité du comité à l’aide de la page Facebook de la CSP pour diffuser l’invitation et l’ordre du jour des séances du comité et d’une infolettre sur les faits saillants des rencontres deux fois par année;</a:t>
            </a:r>
          </a:p>
          <a:p>
            <a:pPr marL="342900" indent="-342900">
              <a:spcBef>
                <a:spcPct val="50000"/>
              </a:spcBef>
              <a:buFont typeface="Arial" panose="020B0604020202020204" pitchFamily="34" charset="0"/>
              <a:buChar char="•"/>
              <a:defRPr/>
            </a:pPr>
            <a:r>
              <a:rPr lang="fr-CA" sz="2000" dirty="0" smtClean="0"/>
              <a:t>Participation </a:t>
            </a:r>
            <a:r>
              <a:rPr lang="fr-CA" sz="2000" dirty="0"/>
              <a:t>de deux parents à la 6e édition du colloque-parents de l’Institut des troubles d’apprentissage, « Grandir dans un monde de différences », le 10 novembre 2018 à Montréal; </a:t>
            </a:r>
          </a:p>
          <a:p>
            <a:pPr marL="342900" indent="-342900">
              <a:spcBef>
                <a:spcPct val="50000"/>
              </a:spcBef>
              <a:buFont typeface="Arial" panose="020B0604020202020204" pitchFamily="34" charset="0"/>
              <a:buChar char="•"/>
              <a:defRPr/>
            </a:pPr>
            <a:r>
              <a:rPr lang="fr-CA" sz="2000" dirty="0" smtClean="0"/>
              <a:t>Changements </a:t>
            </a:r>
            <a:r>
              <a:rPr lang="fr-CA" sz="2000" dirty="0"/>
              <a:t>concernant les contrats de transport en berline faisant suite aux demandes du CCSÉHDAA</a:t>
            </a:r>
            <a:r>
              <a:rPr lang="fr-CA" sz="2000" dirty="0" smtClean="0"/>
              <a:t>;</a:t>
            </a:r>
          </a:p>
          <a:p>
            <a:pPr marL="342900" indent="-342900">
              <a:spcBef>
                <a:spcPct val="50000"/>
              </a:spcBef>
              <a:buFont typeface="Arial" panose="020B0604020202020204" pitchFamily="34" charset="0"/>
              <a:buChar char="•"/>
              <a:defRPr/>
            </a:pPr>
            <a:r>
              <a:rPr lang="fr-CA" sz="2000" dirty="0" smtClean="0"/>
              <a:t>Transition </a:t>
            </a:r>
            <a:r>
              <a:rPr lang="fr-CA" sz="2000" dirty="0"/>
              <a:t>secondaire / cégep et outils </a:t>
            </a:r>
            <a:r>
              <a:rPr lang="fr-CA" sz="2000" dirty="0" smtClean="0"/>
              <a:t>technologiques;</a:t>
            </a:r>
            <a:endParaRPr lang="fr-CA" sz="2000" dirty="0"/>
          </a:p>
          <a:p>
            <a:pPr marL="342900" indent="-342900">
              <a:spcBef>
                <a:spcPct val="50000"/>
              </a:spcBef>
              <a:buFont typeface="Arial" panose="020B0604020202020204" pitchFamily="34" charset="0"/>
              <a:buChar char="•"/>
              <a:defRPr/>
            </a:pPr>
            <a:r>
              <a:rPr lang="fr-CA" sz="2000" dirty="0"/>
              <a:t>U</a:t>
            </a:r>
            <a:r>
              <a:rPr lang="fr-CA" sz="2000" dirty="0" smtClean="0"/>
              <a:t>ne </a:t>
            </a:r>
            <a:r>
              <a:rPr lang="fr-CA" sz="2000" dirty="0"/>
              <a:t>soirée d’information aux parents sur les outils d’aide technologiques a été organisée le 4 février 2019 pour les parents d’enfants qui utilisent ces outils. Par cette présentation, les parents présents ont pu se familiariser avec les outils présentés pour ainsi accompagner plus efficacement leur enfant à la maison dans les différents contextes d’application.</a:t>
            </a:r>
          </a:p>
          <a:p>
            <a:pPr marL="342900" indent="-342900">
              <a:spcBef>
                <a:spcPct val="50000"/>
              </a:spcBef>
              <a:buFont typeface="Arial" panose="020B0604020202020204" pitchFamily="34" charset="0"/>
              <a:buChar char="•"/>
              <a:defRPr/>
            </a:pPr>
            <a:endParaRPr lang="fr-CA" sz="2000" dirty="0"/>
          </a:p>
        </p:txBody>
      </p:sp>
      <p:pic>
        <p:nvPicPr>
          <p:cNvPr id="4" name="Picture 74" descr="portionLogo"/>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0" y="4869159"/>
            <a:ext cx="841375" cy="1975453"/>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3"/>
            </p:custDataLst>
          </p:nvPr>
        </p:nvSpPr>
        <p:spPr/>
        <p:txBody>
          <a:bodyPr/>
          <a:lstStyle/>
          <a:p>
            <a:fld id="{E3C2AF4B-989B-4E31-9C61-311E20DAF09A}" type="slidenum">
              <a:rPr lang="fr-CA" altLang="fr-FR" smtClean="0"/>
              <a:t>4</a:t>
            </a:fld>
            <a:endParaRPr lang="fr-CA" altLang="fr-FR" dirty="0"/>
          </a:p>
        </p:txBody>
      </p:sp>
      <p:sp>
        <p:nvSpPr>
          <p:cNvPr id="9" name="Espace réservé du pied de page 8"/>
          <p:cNvSpPr>
            <a:spLocks noGrp="1"/>
          </p:cNvSpPr>
          <p:nvPr>
            <p:ph type="ftr" sz="quarter" idx="11"/>
            <p:custDataLst>
              <p:tags r:id="rId4"/>
            </p:custDataLst>
          </p:nvPr>
        </p:nvSpPr>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482717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539551" y="692696"/>
            <a:ext cx="8110735" cy="5400600"/>
          </a:xfrm>
        </p:spPr>
        <p:txBody>
          <a:bodyPr/>
          <a:lstStyle/>
          <a:p>
            <a:pPr marL="342900" indent="-342900">
              <a:spcBef>
                <a:spcPct val="50000"/>
              </a:spcBef>
              <a:buSzTx/>
              <a:buFont typeface="Arial"/>
              <a:buChar char="•"/>
              <a:defRPr/>
            </a:pPr>
            <a:r>
              <a:rPr lang="fr-CA" sz="2000" dirty="0" smtClean="0">
                <a:sym typeface="Monotype Sorts" pitchFamily="2" charset="2"/>
              </a:rPr>
              <a:t>Deuxième </a:t>
            </a:r>
            <a:r>
              <a:rPr lang="fr-CA" sz="2000" dirty="0">
                <a:sym typeface="Monotype Sorts" pitchFamily="2" charset="2"/>
              </a:rPr>
              <a:t>formation générale offerte aux parents d’élèves HDAA </a:t>
            </a:r>
            <a:r>
              <a:rPr lang="fr-CA" sz="2000" dirty="0" smtClean="0">
                <a:sym typeface="Monotype Sorts" pitchFamily="2" charset="2"/>
              </a:rPr>
              <a:t>         « L’inclusion </a:t>
            </a:r>
            <a:r>
              <a:rPr lang="fr-CA" sz="2000" dirty="0">
                <a:sym typeface="Monotype Sorts" pitchFamily="2" charset="2"/>
              </a:rPr>
              <a:t>scolaire, l’affaire de tous » présentée par la Commission des droits de la personne et des droits de la jeunesse, le 22 mai 2019 à l’école secondaire du Mont-Bruno;</a:t>
            </a:r>
          </a:p>
          <a:p>
            <a:pPr marL="342900" indent="-342900">
              <a:spcBef>
                <a:spcPct val="50000"/>
              </a:spcBef>
              <a:buSzTx/>
              <a:buFont typeface="Arial"/>
              <a:buChar char="•"/>
              <a:defRPr/>
            </a:pPr>
            <a:r>
              <a:rPr lang="fr-CA" sz="2000" dirty="0" smtClean="0">
                <a:sym typeface="Monotype Sorts" pitchFamily="2" charset="2"/>
              </a:rPr>
              <a:t>Participation </a:t>
            </a:r>
            <a:r>
              <a:rPr lang="fr-CA" sz="2000" dirty="0">
                <a:sym typeface="Monotype Sorts" pitchFamily="2" charset="2"/>
              </a:rPr>
              <a:t>au Forum de parents d’élèves HDAA organisé par la FCPQ;</a:t>
            </a:r>
          </a:p>
          <a:p>
            <a:pPr marL="342900" indent="-342900">
              <a:spcBef>
                <a:spcPct val="50000"/>
              </a:spcBef>
              <a:buSzTx/>
              <a:buFont typeface="Arial"/>
              <a:buChar char="•"/>
              <a:defRPr/>
            </a:pPr>
            <a:r>
              <a:rPr lang="fr-CA" sz="2000" dirty="0" smtClean="0">
                <a:sym typeface="Monotype Sorts" pitchFamily="2" charset="2"/>
              </a:rPr>
              <a:t>Participation de deux parents </a:t>
            </a:r>
            <a:r>
              <a:rPr lang="fr-CA" sz="2000" dirty="0">
                <a:sym typeface="Monotype Sorts" pitchFamily="2" charset="2"/>
              </a:rPr>
              <a:t>au 2e Colloque national de la FCPQ « Nos jeunes : futurs citoyens responsables » le 1er juin 2019, à Boucherville.</a:t>
            </a:r>
          </a:p>
          <a:p>
            <a:pPr marL="342900" indent="-342900">
              <a:spcBef>
                <a:spcPct val="50000"/>
              </a:spcBef>
              <a:buSzTx/>
              <a:buFont typeface="Arial"/>
              <a:buChar char="•"/>
              <a:defRPr/>
            </a:pPr>
            <a:endParaRPr lang="fr-CA" sz="2000" dirty="0">
              <a:sym typeface="Monotype Sorts" pitchFamily="2" charset="2"/>
            </a:endParaRPr>
          </a:p>
          <a:p>
            <a:pPr marL="342900" indent="-342900">
              <a:spcBef>
                <a:spcPct val="50000"/>
              </a:spcBef>
              <a:buSzTx/>
              <a:buFont typeface="Arial"/>
              <a:buChar char="•"/>
              <a:defRPr/>
            </a:pPr>
            <a:endParaRPr lang="fr-CA" sz="2000" dirty="0">
              <a:sym typeface="Monotype Sorts" pitchFamily="2" charset="2"/>
            </a:endParaRPr>
          </a:p>
          <a:p>
            <a:pPr marL="0" indent="0">
              <a:spcBef>
                <a:spcPct val="50000"/>
              </a:spcBef>
              <a:buClrTx/>
              <a:buSzTx/>
              <a:buFont typeface="Monotype Sorts" pitchFamily="2" charset="2"/>
              <a:buNone/>
              <a:defRPr/>
            </a:pPr>
            <a:r>
              <a:rPr lang="fr-CA" sz="2000" b="1" kern="1200" dirty="0" smtClean="0">
                <a:latin typeface="Gill Sans MT" pitchFamily="34" charset="0"/>
                <a:sym typeface="Monotype Sorts" pitchFamily="2" charset="2"/>
              </a:rPr>
              <a:t>Consultations </a:t>
            </a:r>
            <a:r>
              <a:rPr lang="fr-CA" sz="2000" b="1" kern="1200" dirty="0">
                <a:latin typeface="Gill Sans MT" pitchFamily="34" charset="0"/>
                <a:sym typeface="Monotype Sorts" pitchFamily="2" charset="2"/>
              </a:rPr>
              <a:t>diverses </a:t>
            </a:r>
            <a:r>
              <a:rPr lang="fr-CA" sz="2000" kern="1200" dirty="0">
                <a:latin typeface="Gill Sans MT" pitchFamily="34" charset="0"/>
                <a:sym typeface="Monotype Sorts" pitchFamily="2" charset="2"/>
              </a:rPr>
              <a:t>:</a:t>
            </a:r>
          </a:p>
          <a:p>
            <a:pPr marL="342900" indent="-342900">
              <a:spcBef>
                <a:spcPct val="50000"/>
              </a:spcBef>
              <a:buFont typeface="Arial" panose="020B0604020202020204" pitchFamily="34" charset="0"/>
              <a:buChar char="•"/>
              <a:defRPr/>
            </a:pPr>
            <a:r>
              <a:rPr lang="fr-CA" sz="2000" kern="1200" dirty="0">
                <a:latin typeface="Gill Sans MT" pitchFamily="34" charset="0"/>
                <a:sym typeface="Monotype Sorts" pitchFamily="2" charset="2"/>
              </a:rPr>
              <a:t>O</a:t>
            </a:r>
            <a:r>
              <a:rPr lang="fr-CA" sz="2000" kern="1200" dirty="0" smtClean="0">
                <a:latin typeface="Gill Sans MT" pitchFamily="34" charset="0"/>
                <a:sym typeface="Monotype Sorts" pitchFamily="2" charset="2"/>
              </a:rPr>
              <a:t>ffre </a:t>
            </a:r>
            <a:r>
              <a:rPr lang="fr-CA" sz="2000" kern="1200" dirty="0">
                <a:latin typeface="Gill Sans MT" pitchFamily="34" charset="0"/>
                <a:sym typeface="Monotype Sorts" pitchFamily="2" charset="2"/>
              </a:rPr>
              <a:t>de services en classe d’enseignement spécialisé aux élèves HDAA </a:t>
            </a:r>
            <a:r>
              <a:rPr lang="fr-CA" sz="2000" kern="1200" dirty="0" smtClean="0">
                <a:latin typeface="Gill Sans MT" pitchFamily="34" charset="0"/>
                <a:sym typeface="Monotype Sorts" pitchFamily="2" charset="2"/>
              </a:rPr>
              <a:t>2019-2020;</a:t>
            </a:r>
            <a:endParaRPr lang="fr-CA" sz="2000" kern="1200" dirty="0">
              <a:latin typeface="Gill Sans MT" pitchFamily="34" charset="0"/>
              <a:sym typeface="Monotype Sorts" pitchFamily="2" charset="2"/>
            </a:endParaRPr>
          </a:p>
          <a:p>
            <a:pPr marL="0" indent="0">
              <a:buClr>
                <a:schemeClr val="bg1">
                  <a:lumMod val="50000"/>
                </a:schemeClr>
              </a:buClr>
              <a:buFont typeface="Monotype Sorts" pitchFamily="2" charset="2"/>
              <a:buNone/>
              <a:defRPr/>
            </a:pPr>
            <a:endParaRPr lang="fr-CA" sz="2000" b="1" kern="1200" dirty="0">
              <a:latin typeface="Gill Sans MT" pitchFamily="34" charset="0"/>
              <a:sym typeface="Monotype Sorts" pitchFamily="2" charset="2"/>
            </a:endParaRPr>
          </a:p>
          <a:p>
            <a:pPr marL="0" indent="0">
              <a:buNone/>
            </a:pPr>
            <a:endParaRPr lang="fr-CA" sz="2000" dirty="0">
              <a:latin typeface="Gill Sans MT" panose="020B0502020104020203" pitchFamily="34" charset="0"/>
            </a:endParaRPr>
          </a:p>
        </p:txBody>
      </p:sp>
      <p:pic>
        <p:nvPicPr>
          <p:cNvPr id="4" name="Picture 74" descr="portionLogo"/>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3"/>
            </p:custDataLst>
          </p:nvPr>
        </p:nvSpPr>
        <p:spPr>
          <a:xfrm>
            <a:off x="6588224" y="6219733"/>
            <a:ext cx="2133600" cy="476250"/>
          </a:xfrm>
        </p:spPr>
        <p:txBody>
          <a:bodyPr/>
          <a:lstStyle/>
          <a:p>
            <a:fld id="{EF36B819-C5C4-4AA4-BB90-1E8633F5DA18}" type="slidenum">
              <a:rPr lang="fr-CA" altLang="fr-FR" dirty="0"/>
              <a:t>5</a:t>
            </a:fld>
            <a:endParaRPr lang="fr-CA" altLang="fr-FR" dirty="0"/>
          </a:p>
        </p:txBody>
      </p:sp>
      <p:sp>
        <p:nvSpPr>
          <p:cNvPr id="9" name="Espace réservé du pied de page 8"/>
          <p:cNvSpPr>
            <a:spLocks noGrp="1"/>
          </p:cNvSpPr>
          <p:nvPr>
            <p:ph type="ftr" sz="quarter" idx="11"/>
            <p:custDataLst>
              <p:tags r:id="rId4"/>
            </p:custDataLst>
          </p:nvPr>
        </p:nvSpPr>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2421126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41375" y="332656"/>
            <a:ext cx="7534671" cy="1143000"/>
          </a:xfrm>
        </p:spPr>
        <p:txBody>
          <a:bodyPr/>
          <a:lstStyle/>
          <a:p>
            <a:r>
              <a:rPr lang="fr-CA" altLang="fr-FR" sz="2800" dirty="0">
                <a:latin typeface="Gill Sans MT" pitchFamily="34" charset="0"/>
              </a:rPr>
              <a:t>BUDGET DE </a:t>
            </a:r>
            <a:r>
              <a:rPr lang="fr-CA" altLang="fr-FR" sz="2800" dirty="0" smtClean="0">
                <a:latin typeface="Gill Sans MT" pitchFamily="34" charset="0"/>
              </a:rPr>
              <a:t>FONCTIONNEMENT DU </a:t>
            </a:r>
            <a:r>
              <a:rPr lang="fr-CA" altLang="fr-FR" sz="2800" dirty="0">
                <a:latin typeface="Gill Sans MT" pitchFamily="34" charset="0"/>
              </a:rPr>
              <a:t>COMITÉ</a:t>
            </a:r>
            <a:endParaRPr lang="fr-CA" sz="2800" dirty="0"/>
          </a:p>
        </p:txBody>
      </p:sp>
      <p:sp>
        <p:nvSpPr>
          <p:cNvPr id="3" name="Espace réservé du contenu 2"/>
          <p:cNvSpPr>
            <a:spLocks noGrp="1"/>
          </p:cNvSpPr>
          <p:nvPr>
            <p:ph idx="1"/>
            <p:custDataLst>
              <p:tags r:id="rId2"/>
            </p:custDataLst>
          </p:nvPr>
        </p:nvSpPr>
        <p:spPr>
          <a:xfrm>
            <a:off x="401088" y="1628800"/>
            <a:ext cx="8229600" cy="3384376"/>
          </a:xfrm>
        </p:spPr>
        <p:txBody>
          <a:bodyPr/>
          <a:lstStyle/>
          <a:p>
            <a:pPr marL="0" indent="0">
              <a:buNone/>
            </a:pPr>
            <a:endParaRPr lang="fr-CA" sz="3600" dirty="0" smtClean="0"/>
          </a:p>
          <a:p>
            <a:pPr marL="0" indent="0">
              <a:buNone/>
            </a:pPr>
            <a:endParaRPr lang="fr-CA" dirty="0"/>
          </a:p>
        </p:txBody>
      </p:sp>
      <p:pic>
        <p:nvPicPr>
          <p:cNvPr id="4" name="Picture 74" descr="portionLogo"/>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0" y="4800600"/>
            <a:ext cx="841375" cy="2057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au 4"/>
          <p:cNvGraphicFramePr>
            <a:graphicFrameLocks noGrp="1"/>
          </p:cNvGraphicFramePr>
          <p:nvPr>
            <p:custDataLst>
              <p:tags r:id="rId4"/>
            </p:custDataLst>
            <p:extLst>
              <p:ext uri="{D42A27DB-BD31-4B8C-83A1-F6EECF244321}">
                <p14:modId xmlns:p14="http://schemas.microsoft.com/office/powerpoint/2010/main" val="621477305"/>
              </p:ext>
            </p:extLst>
          </p:nvPr>
        </p:nvGraphicFramePr>
        <p:xfrm>
          <a:off x="971600" y="1988840"/>
          <a:ext cx="6840760" cy="1371618"/>
        </p:xfrm>
        <a:graphic>
          <a:graphicData uri="http://schemas.openxmlformats.org/drawingml/2006/table">
            <a:tbl>
              <a:tblPr firstRow="1" bandRow="1">
                <a:tableStyleId>{5C22544A-7EE6-4342-B048-85BDC9FD1C3A}</a:tableStyleId>
              </a:tblPr>
              <a:tblGrid>
                <a:gridCol w="1578006">
                  <a:extLst>
                    <a:ext uri="{9D8B030D-6E8A-4147-A177-3AD203B41FA5}">
                      <a16:colId xmlns:a16="http://schemas.microsoft.com/office/drawing/2014/main" val="20000"/>
                    </a:ext>
                  </a:extLst>
                </a:gridCol>
                <a:gridCol w="1578006">
                  <a:extLst>
                    <a:ext uri="{9D8B030D-6E8A-4147-A177-3AD203B41FA5}">
                      <a16:colId xmlns:a16="http://schemas.microsoft.com/office/drawing/2014/main" val="20001"/>
                    </a:ext>
                  </a:extLst>
                </a:gridCol>
                <a:gridCol w="1578006">
                  <a:extLst>
                    <a:ext uri="{9D8B030D-6E8A-4147-A177-3AD203B41FA5}">
                      <a16:colId xmlns:a16="http://schemas.microsoft.com/office/drawing/2014/main" val="20002"/>
                    </a:ext>
                  </a:extLst>
                </a:gridCol>
                <a:gridCol w="2106742">
                  <a:extLst>
                    <a:ext uri="{9D8B030D-6E8A-4147-A177-3AD203B41FA5}">
                      <a16:colId xmlns:a16="http://schemas.microsoft.com/office/drawing/2014/main" val="20003"/>
                    </a:ext>
                  </a:extLst>
                </a:gridCol>
              </a:tblGrid>
              <a:tr h="360040">
                <a:tc>
                  <a:txBody>
                    <a:bodyPr/>
                    <a:lstStyle/>
                    <a:p>
                      <a:pPr algn="ctr"/>
                      <a:endParaRPr lang="fr-CA" sz="2400" baseline="0" dirty="0"/>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allocation</a:t>
                      </a:r>
                      <a:endParaRPr lang="fr-CA" sz="2400" baseline="0" dirty="0">
                        <a:solidFill>
                          <a:schemeClr val="tx1"/>
                        </a:solidFill>
                      </a:endParaRPr>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dépense</a:t>
                      </a:r>
                      <a:endParaRPr lang="fr-CA" sz="2400" baseline="0" dirty="0">
                        <a:solidFill>
                          <a:schemeClr val="tx1"/>
                        </a:solidFill>
                      </a:endParaRPr>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disponibilité</a:t>
                      </a:r>
                      <a:endParaRPr lang="fr-CA" sz="2400" baseline="0" dirty="0">
                        <a:solidFill>
                          <a:schemeClr val="tx1"/>
                        </a:solidFill>
                      </a:endParaRPr>
                    </a:p>
                  </a:txBody>
                  <a:tcPr marL="91450" marR="91450" marT="45723" marB="45723" anchor="ctr">
                    <a:solidFill>
                      <a:schemeClr val="bg1">
                        <a:lumMod val="75000"/>
                      </a:schemeClr>
                    </a:solidFill>
                  </a:tcPr>
                </a:tc>
                <a:extLst>
                  <a:ext uri="{0D108BD9-81ED-4DB2-BD59-A6C34878D82A}">
                    <a16:rowId xmlns:a16="http://schemas.microsoft.com/office/drawing/2014/main" val="10000"/>
                  </a:ext>
                </a:extLst>
              </a:tr>
              <a:tr h="360040">
                <a:tc>
                  <a:txBody>
                    <a:bodyPr/>
                    <a:lstStyle/>
                    <a:p>
                      <a:pPr algn="l"/>
                      <a:r>
                        <a:rPr lang="fr-CA" sz="2400" baseline="0" dirty="0" smtClean="0"/>
                        <a:t>2018-2019</a:t>
                      </a:r>
                      <a:endParaRPr lang="fr-CA" sz="2400" baseline="0" dirty="0"/>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2 550 $</a:t>
                      </a:r>
                      <a:endParaRPr lang="fr-CA" sz="2400" baseline="0" dirty="0">
                        <a:solidFill>
                          <a:schemeClr val="tx1"/>
                        </a:solidFill>
                      </a:endParaRPr>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2212 $</a:t>
                      </a:r>
                      <a:endParaRPr lang="fr-CA" sz="2400" baseline="0" dirty="0">
                        <a:solidFill>
                          <a:schemeClr val="tx1"/>
                        </a:solidFill>
                      </a:endParaRPr>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338 $  </a:t>
                      </a:r>
                      <a:endParaRPr lang="fr-CA" sz="2400" baseline="0" dirty="0">
                        <a:solidFill>
                          <a:schemeClr val="tx1"/>
                        </a:solidFill>
                      </a:endParaRPr>
                    </a:p>
                  </a:txBody>
                  <a:tcPr marL="91450" marR="91450" marT="45723" marB="45723" anchor="ctr">
                    <a:solidFill>
                      <a:schemeClr val="bg1">
                        <a:lumMod val="75000"/>
                      </a:schemeClr>
                    </a:solidFill>
                  </a:tcPr>
                </a:tc>
                <a:extLst>
                  <a:ext uri="{0D108BD9-81ED-4DB2-BD59-A6C34878D82A}">
                    <a16:rowId xmlns:a16="http://schemas.microsoft.com/office/drawing/2014/main" val="10001"/>
                  </a:ext>
                </a:extLst>
              </a:tr>
              <a:tr h="360040">
                <a:tc>
                  <a:txBody>
                    <a:bodyPr/>
                    <a:lstStyle/>
                    <a:p>
                      <a:pPr algn="l"/>
                      <a:r>
                        <a:rPr lang="fr-CA" sz="2400" baseline="0" dirty="0" smtClean="0"/>
                        <a:t>2019-2020</a:t>
                      </a:r>
                      <a:endParaRPr lang="fr-CA" sz="2400" baseline="0" dirty="0"/>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2 550 $</a:t>
                      </a:r>
                      <a:endParaRPr lang="fr-CA" sz="2400" baseline="0" dirty="0">
                        <a:solidFill>
                          <a:schemeClr val="tx1"/>
                        </a:solidFill>
                      </a:endParaRPr>
                    </a:p>
                  </a:txBody>
                  <a:tcPr marL="91450" marR="91450" marT="45723" marB="45723" anchor="ctr">
                    <a:solidFill>
                      <a:schemeClr val="bg1">
                        <a:lumMod val="75000"/>
                      </a:schemeClr>
                    </a:solidFill>
                  </a:tcPr>
                </a:tc>
                <a:tc>
                  <a:txBody>
                    <a:bodyPr/>
                    <a:lstStyle/>
                    <a:p>
                      <a:pPr algn="l"/>
                      <a:endParaRPr lang="fr-CA" sz="2400" baseline="0" dirty="0">
                        <a:solidFill>
                          <a:schemeClr val="tx1"/>
                        </a:solidFill>
                      </a:endParaRPr>
                    </a:p>
                  </a:txBody>
                  <a:tcPr marL="91450" marR="91450" marT="45723" marB="45723" anchor="ctr">
                    <a:solidFill>
                      <a:schemeClr val="bg1">
                        <a:lumMod val="75000"/>
                      </a:schemeClr>
                    </a:solidFill>
                  </a:tcPr>
                </a:tc>
                <a:tc>
                  <a:txBody>
                    <a:bodyPr/>
                    <a:lstStyle/>
                    <a:p>
                      <a:pPr algn="l"/>
                      <a:r>
                        <a:rPr lang="fr-CA" sz="2400" baseline="0" dirty="0" smtClean="0">
                          <a:solidFill>
                            <a:schemeClr val="tx1"/>
                          </a:solidFill>
                        </a:rPr>
                        <a:t>2 550 $</a:t>
                      </a:r>
                    </a:p>
                  </a:txBody>
                  <a:tcPr marL="91450" marR="91450" marT="45723" marB="45723" anchor="ctr">
                    <a:solidFill>
                      <a:schemeClr val="bg1">
                        <a:lumMod val="75000"/>
                      </a:schemeClr>
                    </a:solidFill>
                  </a:tcPr>
                </a:tc>
                <a:extLst>
                  <a:ext uri="{0D108BD9-81ED-4DB2-BD59-A6C34878D82A}">
                    <a16:rowId xmlns:a16="http://schemas.microsoft.com/office/drawing/2014/main" val="10002"/>
                  </a:ext>
                </a:extLst>
              </a:tr>
            </a:tbl>
          </a:graphicData>
        </a:graphic>
      </p:graphicFrame>
      <p:sp>
        <p:nvSpPr>
          <p:cNvPr id="8" name="Espace réservé du numéro de diapositive 7"/>
          <p:cNvSpPr>
            <a:spLocks noGrp="1"/>
          </p:cNvSpPr>
          <p:nvPr>
            <p:ph type="sldNum" sz="quarter" idx="12"/>
            <p:custDataLst>
              <p:tags r:id="rId5"/>
            </p:custDataLst>
          </p:nvPr>
        </p:nvSpPr>
        <p:spPr/>
        <p:txBody>
          <a:bodyPr/>
          <a:lstStyle/>
          <a:p>
            <a:fld id="{B74ACB1F-90AD-4BB8-8DAA-2CFBACF29BC3}" type="slidenum">
              <a:rPr lang="fr-CA" altLang="fr-FR" smtClean="0"/>
              <a:t>6</a:t>
            </a:fld>
            <a:endParaRPr lang="fr-CA" altLang="fr-FR" dirty="0"/>
          </a:p>
        </p:txBody>
      </p:sp>
      <p:sp>
        <p:nvSpPr>
          <p:cNvPr id="10" name="Espace réservé du pied de page 9"/>
          <p:cNvSpPr>
            <a:spLocks noGrp="1"/>
          </p:cNvSpPr>
          <p:nvPr>
            <p:ph type="ftr" sz="quarter" idx="11"/>
            <p:custDataLst>
              <p:tags r:id="rId6"/>
            </p:custDataLst>
          </p:nvPr>
        </p:nvSpPr>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2067977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01524" y="692696"/>
            <a:ext cx="8266113" cy="1633662"/>
          </a:xfrm>
        </p:spPr>
        <p:txBody>
          <a:bodyPr/>
          <a:lstStyle/>
          <a:p>
            <a:r>
              <a:rPr lang="fr-CA" altLang="fr-FR" dirty="0" smtClean="0">
                <a:latin typeface="Gill Sans MT" pitchFamily="34" charset="0"/>
              </a:rPr>
              <a:t>   LE </a:t>
            </a:r>
            <a:r>
              <a:rPr lang="fr-CA" altLang="fr-FR" dirty="0">
                <a:latin typeface="Gill Sans MT" pitchFamily="34" charset="0"/>
              </a:rPr>
              <a:t>COMITÉ CONSULTATIF </a:t>
            </a:r>
            <a:r>
              <a:rPr lang="fr-CA" altLang="fr-FR" dirty="0" smtClean="0">
                <a:latin typeface="Gill Sans MT" pitchFamily="34" charset="0"/>
              </a:rPr>
              <a:t>DES SERVICES </a:t>
            </a:r>
            <a:r>
              <a:rPr lang="fr-CA" altLang="fr-FR" dirty="0">
                <a:latin typeface="Gill Sans MT" pitchFamily="34" charset="0"/>
              </a:rPr>
              <a:t>AUX ÉLÈVES HDAA</a:t>
            </a:r>
            <a:br>
              <a:rPr lang="fr-CA" altLang="fr-FR" dirty="0">
                <a:latin typeface="Gill Sans MT" pitchFamily="34" charset="0"/>
              </a:rPr>
            </a:br>
            <a:endParaRPr lang="fr-CA" dirty="0"/>
          </a:p>
        </p:txBody>
      </p:sp>
      <p:sp>
        <p:nvSpPr>
          <p:cNvPr id="3" name="Espace réservé du contenu 2"/>
          <p:cNvSpPr>
            <a:spLocks noGrp="1"/>
          </p:cNvSpPr>
          <p:nvPr>
            <p:ph idx="1"/>
            <p:custDataLst>
              <p:tags r:id="rId2"/>
            </p:custDataLst>
          </p:nvPr>
        </p:nvSpPr>
        <p:spPr>
          <a:xfrm>
            <a:off x="1043608" y="1844824"/>
            <a:ext cx="8229600" cy="4184377"/>
          </a:xfrm>
        </p:spPr>
        <p:txBody>
          <a:bodyPr/>
          <a:lstStyle/>
          <a:p>
            <a:pPr>
              <a:spcBef>
                <a:spcPct val="50000"/>
              </a:spcBef>
              <a:buClrTx/>
              <a:buSzTx/>
              <a:buFontTx/>
              <a:buNone/>
            </a:pPr>
            <a:endParaRPr lang="fr-FR" altLang="fr-FR" sz="3600" dirty="0" smtClean="0">
              <a:latin typeface="Gill Sans MT" pitchFamily="34" charset="0"/>
            </a:endParaRPr>
          </a:p>
          <a:p>
            <a:pPr>
              <a:spcBef>
                <a:spcPct val="50000"/>
              </a:spcBef>
              <a:buClrTx/>
              <a:buSzTx/>
              <a:buFontTx/>
              <a:buNone/>
            </a:pPr>
            <a:r>
              <a:rPr lang="fr-FR" altLang="fr-FR" sz="3600" dirty="0" smtClean="0">
                <a:latin typeface="Gill Sans MT" pitchFamily="34" charset="0"/>
              </a:rPr>
              <a:t>Madame Catherine </a:t>
            </a:r>
            <a:r>
              <a:rPr lang="fr-FR" altLang="fr-FR" sz="3600" dirty="0" err="1" smtClean="0">
                <a:latin typeface="Gill Sans MT" pitchFamily="34" charset="0"/>
              </a:rPr>
              <a:t>Houpert</a:t>
            </a:r>
            <a:endParaRPr lang="fr-FR" altLang="fr-FR" sz="3600" dirty="0" smtClean="0">
              <a:latin typeface="Gill Sans MT" pitchFamily="34" charset="0"/>
            </a:endParaRPr>
          </a:p>
          <a:p>
            <a:pPr>
              <a:spcBef>
                <a:spcPts val="0"/>
              </a:spcBef>
              <a:buClrTx/>
              <a:buSzTx/>
              <a:buFontTx/>
              <a:buNone/>
            </a:pPr>
            <a:r>
              <a:rPr lang="fr-FR" altLang="fr-FR" sz="2800" i="1" dirty="0" smtClean="0">
                <a:latin typeface="Gill Sans MT" pitchFamily="34" charset="0"/>
              </a:rPr>
              <a:t>Secrétariat général</a:t>
            </a:r>
          </a:p>
          <a:p>
            <a:pPr>
              <a:spcBef>
                <a:spcPts val="0"/>
              </a:spcBef>
              <a:buClrTx/>
              <a:buSzTx/>
              <a:buFontTx/>
              <a:buNone/>
            </a:pPr>
            <a:endParaRPr lang="fr-FR" altLang="fr-FR" sz="3600" smtClean="0">
              <a:latin typeface="Gill Sans MT" pitchFamily="34" charset="0"/>
            </a:endParaRPr>
          </a:p>
          <a:p>
            <a:pPr>
              <a:spcBef>
                <a:spcPts val="0"/>
              </a:spcBef>
              <a:buClrTx/>
              <a:buSzTx/>
              <a:buFontTx/>
              <a:buNone/>
            </a:pPr>
            <a:r>
              <a:rPr lang="fr-FR" altLang="fr-FR" sz="3600" smtClean="0">
                <a:latin typeface="Gill Sans MT" pitchFamily="34" charset="0"/>
              </a:rPr>
              <a:t>Madame </a:t>
            </a:r>
            <a:r>
              <a:rPr lang="fr-FR" altLang="fr-FR" sz="3600" dirty="0" smtClean="0">
                <a:latin typeface="Gill Sans MT" pitchFamily="34" charset="0"/>
              </a:rPr>
              <a:t>Cindy Dubuc </a:t>
            </a:r>
          </a:p>
          <a:p>
            <a:pPr>
              <a:spcBef>
                <a:spcPts val="0"/>
              </a:spcBef>
              <a:buClrTx/>
              <a:buSzTx/>
              <a:buFontTx/>
              <a:buNone/>
            </a:pPr>
            <a:r>
              <a:rPr lang="fr-FR" altLang="fr-FR" sz="2800" i="1" dirty="0" smtClean="0">
                <a:latin typeface="Gill Sans MT" pitchFamily="34" charset="0"/>
              </a:rPr>
              <a:t>Service des ressources </a:t>
            </a:r>
            <a:r>
              <a:rPr lang="fr-FR" altLang="fr-FR" sz="2800" i="1" dirty="0">
                <a:latin typeface="Gill Sans MT" pitchFamily="34" charset="0"/>
              </a:rPr>
              <a:t>éducatives, </a:t>
            </a:r>
            <a:r>
              <a:rPr lang="fr-FR" altLang="fr-FR" sz="2800" i="1" dirty="0" smtClean="0">
                <a:latin typeface="Gill Sans MT" pitchFamily="34" charset="0"/>
              </a:rPr>
              <a:t>et représentante de</a:t>
            </a:r>
          </a:p>
          <a:p>
            <a:pPr>
              <a:spcBef>
                <a:spcPts val="0"/>
              </a:spcBef>
              <a:buClrTx/>
              <a:buSzTx/>
              <a:buFontTx/>
              <a:buNone/>
            </a:pPr>
            <a:r>
              <a:rPr lang="fr-FR" altLang="fr-FR" sz="2800" i="1" dirty="0">
                <a:latin typeface="Gill Sans MT" pitchFamily="34" charset="0"/>
              </a:rPr>
              <a:t>l</a:t>
            </a:r>
            <a:r>
              <a:rPr lang="fr-FR" altLang="fr-FR" sz="2800" i="1" dirty="0" smtClean="0">
                <a:latin typeface="Gill Sans MT" pitchFamily="34" charset="0"/>
              </a:rPr>
              <a:t>a direction générale au CCSEHDAA</a:t>
            </a:r>
            <a:endParaRPr lang="fr-FR" altLang="fr-FR" sz="2800" i="1" dirty="0">
              <a:latin typeface="Gill Sans MT" pitchFamily="34" charset="0"/>
            </a:endParaRPr>
          </a:p>
          <a:p>
            <a:pPr marL="0" indent="0">
              <a:buNone/>
            </a:pPr>
            <a:endParaRPr lang="fr-CA"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4941168"/>
            <a:ext cx="841375"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CEF3A1C0-9C2D-4FCF-A22A-2E08B3F661CA}" type="slidenum">
              <a:rPr lang="fr-CA" altLang="fr-FR" smtClean="0"/>
              <a:t>7</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2821260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7504" y="260648"/>
            <a:ext cx="8424936" cy="1143000"/>
          </a:xfrm>
        </p:spPr>
        <p:txBody>
          <a:bodyPr/>
          <a:lstStyle/>
          <a:p>
            <a:r>
              <a:rPr lang="fr-CA" altLang="fr-FR" dirty="0" smtClean="0">
                <a:latin typeface="Gill Sans MT" pitchFamily="34" charset="0"/>
              </a:rPr>
              <a:t>FONCTIONS </a:t>
            </a:r>
            <a:r>
              <a:rPr lang="fr-CA" altLang="fr-FR" dirty="0">
                <a:latin typeface="Gill Sans MT" pitchFamily="34" charset="0"/>
              </a:rPr>
              <a:t>DU </a:t>
            </a:r>
            <a:r>
              <a:rPr lang="fr-CA" altLang="fr-FR" dirty="0" smtClean="0">
                <a:latin typeface="Gill Sans MT" pitchFamily="34" charset="0"/>
              </a:rPr>
              <a:t>CCSÉHDAA</a:t>
            </a:r>
            <a:endParaRPr lang="fr-CA" dirty="0"/>
          </a:p>
        </p:txBody>
      </p:sp>
      <p:sp>
        <p:nvSpPr>
          <p:cNvPr id="3" name="Espace réservé du contenu 2"/>
          <p:cNvSpPr>
            <a:spLocks noGrp="1"/>
          </p:cNvSpPr>
          <p:nvPr>
            <p:ph idx="1"/>
            <p:custDataLst>
              <p:tags r:id="rId2"/>
            </p:custDataLst>
          </p:nvPr>
        </p:nvSpPr>
        <p:spPr>
          <a:xfrm>
            <a:off x="420687" y="1337000"/>
            <a:ext cx="7967737" cy="4468264"/>
          </a:xfrm>
        </p:spPr>
        <p:txBody>
          <a:bodyPr/>
          <a:lstStyle/>
          <a:p>
            <a:pPr>
              <a:defRPr/>
            </a:pPr>
            <a:r>
              <a:rPr lang="fr-CA" sz="2400" dirty="0">
                <a:latin typeface="Gill Sans MT" pitchFamily="34" charset="0"/>
                <a:cs typeface="Times New Roman" pitchFamily="18" charset="0"/>
              </a:rPr>
              <a:t>De donner son avis à la commission scolaire sur la politique d’organisation des services éducatifs aux élèves handicapés et aux élèves en difficulté d’adaptation ou d’apprentissage</a:t>
            </a:r>
            <a:r>
              <a:rPr lang="fr-CA" sz="2400" dirty="0" smtClean="0">
                <a:latin typeface="Gill Sans MT" pitchFamily="34" charset="0"/>
                <a:cs typeface="Times New Roman" pitchFamily="18" charset="0"/>
              </a:rPr>
              <a:t>;</a:t>
            </a:r>
          </a:p>
          <a:p>
            <a:pPr>
              <a:defRPr/>
            </a:pPr>
            <a:r>
              <a:rPr lang="fr-CA" sz="2400" dirty="0">
                <a:latin typeface="Gill Sans MT" pitchFamily="34" charset="0"/>
                <a:cs typeface="Times New Roman" pitchFamily="18" charset="0"/>
              </a:rPr>
              <a:t>de donner son avis au comité de répartition des ressources et à la commission scolaire sur </a:t>
            </a:r>
            <a:r>
              <a:rPr lang="fr-CA" sz="2400" dirty="0" smtClean="0">
                <a:latin typeface="Gill Sans MT" pitchFamily="34" charset="0"/>
                <a:cs typeface="Times New Roman" pitchFamily="18" charset="0"/>
              </a:rPr>
              <a:t>l’affectation des </a:t>
            </a:r>
            <a:r>
              <a:rPr lang="fr-CA" sz="2400" dirty="0">
                <a:latin typeface="Gill Sans MT" pitchFamily="34" charset="0"/>
                <a:cs typeface="Times New Roman" pitchFamily="18" charset="0"/>
              </a:rPr>
              <a:t>ressources financières pour les services à ces élèves</a:t>
            </a:r>
            <a:r>
              <a:rPr lang="fr-CA" sz="2400" dirty="0" smtClean="0">
                <a:latin typeface="Gill Sans MT" pitchFamily="34" charset="0"/>
                <a:cs typeface="Times New Roman" pitchFamily="18" charset="0"/>
              </a:rPr>
              <a:t>.</a:t>
            </a:r>
          </a:p>
          <a:p>
            <a:pPr marL="0" indent="0">
              <a:buNone/>
              <a:defRPr/>
            </a:pPr>
            <a:endParaRPr lang="fr-CA" sz="2400" dirty="0" smtClean="0">
              <a:latin typeface="Gill Sans MT" pitchFamily="34" charset="0"/>
              <a:cs typeface="Times New Roman" pitchFamily="18" charset="0"/>
            </a:endParaRPr>
          </a:p>
          <a:p>
            <a:pPr marL="0" indent="0">
              <a:buNone/>
              <a:defRPr/>
            </a:pPr>
            <a:r>
              <a:rPr lang="fr-CA" sz="2400" dirty="0" smtClean="0">
                <a:latin typeface="Gill Sans MT" pitchFamily="34" charset="0"/>
                <a:cs typeface="Times New Roman" pitchFamily="18" charset="0"/>
              </a:rPr>
              <a:t>Il peut aussi donner son avis à la CS sur l’application du plan d’intervention à un élève HDAA.</a:t>
            </a:r>
          </a:p>
          <a:p>
            <a:pPr marL="0" indent="0">
              <a:buNone/>
            </a:pPr>
            <a:endParaRPr lang="fr-CA" dirty="0"/>
          </a:p>
        </p:txBody>
      </p:sp>
      <p:pic>
        <p:nvPicPr>
          <p:cNvPr id="4" name="Picture 74" descr="portionLogo"/>
          <p:cNvPicPr>
            <a:picLocks noChangeAspect="1" noChangeArrowheads="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5173364"/>
            <a:ext cx="683568" cy="1671516"/>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numéro de diapositive 6"/>
          <p:cNvSpPr>
            <a:spLocks noGrp="1"/>
          </p:cNvSpPr>
          <p:nvPr>
            <p:ph type="sldNum" sz="quarter" idx="12"/>
            <p:custDataLst>
              <p:tags r:id="rId4"/>
            </p:custDataLst>
          </p:nvPr>
        </p:nvSpPr>
        <p:spPr/>
        <p:txBody>
          <a:bodyPr/>
          <a:lstStyle/>
          <a:p>
            <a:fld id="{B9CC4BAA-DF44-4DA4-9494-1496E39AFAA1}" type="slidenum">
              <a:rPr lang="fr-CA" altLang="fr-FR" smtClean="0"/>
              <a:t>8</a:t>
            </a:fld>
            <a:endParaRPr lang="fr-CA" altLang="fr-FR" dirty="0"/>
          </a:p>
        </p:txBody>
      </p:sp>
      <p:sp>
        <p:nvSpPr>
          <p:cNvPr id="9" name="Espace réservé du pied de page 8"/>
          <p:cNvSpPr>
            <a:spLocks noGrp="1"/>
          </p:cNvSpPr>
          <p:nvPr>
            <p:ph type="ftr" sz="quarter" idx="11"/>
            <p:custDataLst>
              <p:tags r:id="rId5"/>
            </p:custDataLst>
          </p:nvPr>
        </p:nvSpPr>
        <p:spPr/>
        <p:txBody>
          <a:bodyPr/>
          <a:lstStyle/>
          <a:p>
            <a:r>
              <a:rPr lang="fr-CA" altLang="fr-FR" dirty="0" smtClean="0"/>
              <a:t>Services des ressources éducatives 2019-2020</a:t>
            </a:r>
            <a:endParaRPr lang="fr-CA" altLang="fr-FR" dirty="0"/>
          </a:p>
        </p:txBody>
      </p:sp>
    </p:spTree>
    <p:extLst>
      <p:ext uri="{BB962C8B-B14F-4D97-AF65-F5344CB8AC3E}">
        <p14:creationId xmlns:p14="http://schemas.microsoft.com/office/powerpoint/2010/main" val="681564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l"/>
            <a:r>
              <a:rPr lang="fr-CA" dirty="0"/>
              <a:t>P</a:t>
            </a:r>
            <a:r>
              <a:rPr lang="fr-CA" dirty="0" smtClean="0"/>
              <a:t>lanification </a:t>
            </a:r>
            <a:r>
              <a:rPr lang="fr-CA" dirty="0"/>
              <a:t>annuelle </a:t>
            </a:r>
            <a:r>
              <a:rPr lang="fr-CA" dirty="0" smtClean="0"/>
              <a:t>2019-2020 </a:t>
            </a:r>
            <a:endParaRPr lang="fr-CA" dirty="0"/>
          </a:p>
        </p:txBody>
      </p:sp>
      <p:sp>
        <p:nvSpPr>
          <p:cNvPr id="4" name="Espace réservé du pied de page 3"/>
          <p:cNvSpPr>
            <a:spLocks noGrp="1"/>
          </p:cNvSpPr>
          <p:nvPr>
            <p:ph type="ftr" sz="quarter" idx="11"/>
            <p:custDataLst>
              <p:tags r:id="rId2"/>
            </p:custDataLst>
          </p:nvPr>
        </p:nvSpPr>
        <p:spPr/>
        <p:txBody>
          <a:bodyPr/>
          <a:lstStyle/>
          <a:p>
            <a:r>
              <a:rPr lang="fr-CA" altLang="fr-FR" dirty="0" smtClean="0"/>
              <a:t>Services des ressources éducatives 2019-2020</a:t>
            </a:r>
            <a:endParaRPr lang="fr-CA" altLang="fr-FR" dirty="0"/>
          </a:p>
        </p:txBody>
      </p:sp>
      <p:pic>
        <p:nvPicPr>
          <p:cNvPr id="6" name="Picture 74" descr="portionLogo"/>
          <p:cNvPicPr>
            <a:picLocks noGrp="1" noChangeAspect="1" noChangeArrowheads="1"/>
          </p:cNvPicPr>
          <p:nvPr>
            <p:ph idx="1"/>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0" y="5190723"/>
            <a:ext cx="681644" cy="1670858"/>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numéro de diapositive 2"/>
          <p:cNvSpPr>
            <a:spLocks noGrp="1"/>
          </p:cNvSpPr>
          <p:nvPr>
            <p:ph type="sldNum" sz="quarter" idx="12"/>
            <p:custDataLst>
              <p:tags r:id="rId4"/>
            </p:custDataLst>
          </p:nvPr>
        </p:nvSpPr>
        <p:spPr/>
        <p:txBody>
          <a:bodyPr/>
          <a:lstStyle/>
          <a:p>
            <a:fld id="{46A66249-1CD1-4401-BD47-8CD084A0F61F}" type="slidenum">
              <a:rPr lang="fr-CA" altLang="fr-FR" smtClean="0"/>
              <a:pPr/>
              <a:t>9</a:t>
            </a:fld>
            <a:endParaRPr lang="fr-CA" altLang="fr-FR"/>
          </a:p>
        </p:txBody>
      </p:sp>
      <p:pic>
        <p:nvPicPr>
          <p:cNvPr id="5" name="Image 4"/>
          <p:cNvPicPr>
            <a:picLocks noChangeAspect="1"/>
          </p:cNvPicPr>
          <p:nvPr>
            <p:custDataLst>
              <p:tags r:id="rId5"/>
            </p:custDataLst>
          </p:nvPr>
        </p:nvPicPr>
        <p:blipFill>
          <a:blip r:embed="rId8"/>
          <a:stretch>
            <a:fillRect/>
          </a:stretch>
        </p:blipFill>
        <p:spPr>
          <a:xfrm>
            <a:off x="909637" y="1528762"/>
            <a:ext cx="7324725" cy="3800475"/>
          </a:xfrm>
          <a:prstGeom prst="rect">
            <a:avLst/>
          </a:prstGeom>
        </p:spPr>
      </p:pic>
    </p:spTree>
    <p:extLst>
      <p:ext uri="{BB962C8B-B14F-4D97-AF65-F5344CB8AC3E}">
        <p14:creationId xmlns:p14="http://schemas.microsoft.com/office/powerpoint/2010/main" val="37137934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4"/>
</p:tagLst>
</file>

<file path=ppt/tags/tag84.xml><?xml version="1.0" encoding="utf-8"?>
<p:tagLst xmlns:a="http://schemas.openxmlformats.org/drawingml/2006/main" xmlns:r="http://schemas.openxmlformats.org/officeDocument/2006/relationships" xmlns:p="http://schemas.openxmlformats.org/presentationml/2006/main">
  <p:tag name="NUM" val="5"/>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CSP_Diaporam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1766</TotalTime>
  <Words>843</Words>
  <Application>Microsoft Office PowerPoint</Application>
  <PresentationFormat>Affichage à l'écran (4:3)</PresentationFormat>
  <Paragraphs>158</Paragraphs>
  <Slides>19</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Gill Sans MT</vt:lpstr>
      <vt:lpstr>Lucida Sans</vt:lpstr>
      <vt:lpstr>Monotype Sorts</vt:lpstr>
      <vt:lpstr>Times New Roman</vt:lpstr>
      <vt:lpstr>Wingdings</vt:lpstr>
      <vt:lpstr>CSP_Diaporama</vt:lpstr>
      <vt:lpstr>ASSEMBLÉE GÉNÉRALE 2019-2020</vt:lpstr>
      <vt:lpstr>ORDRE DU JOUR</vt:lpstr>
      <vt:lpstr>BILAN ANNUEL 2018-2019  ET POINTS SAILLANTS</vt:lpstr>
      <vt:lpstr>Présentation PowerPoint</vt:lpstr>
      <vt:lpstr>Présentation PowerPoint</vt:lpstr>
      <vt:lpstr>BUDGET DE FONCTIONNEMENT DU COMITÉ</vt:lpstr>
      <vt:lpstr>   LE COMITÉ CONSULTATIF DES SERVICES AUX ÉLÈVES HDAA </vt:lpstr>
      <vt:lpstr>FONCTIONS DU CCSÉHDAA</vt:lpstr>
      <vt:lpstr>Planification annuelle 2019-2020 </vt:lpstr>
      <vt:lpstr>planification annuelle (suite) </vt:lpstr>
      <vt:lpstr>LA COMPOSITION DU COMITÉ</vt:lpstr>
      <vt:lpstr>MEMBRES DU COMITÉ 2018-2019</vt:lpstr>
      <vt:lpstr>MEMBRES DU COMITÉ 2018-2019</vt:lpstr>
      <vt:lpstr>MEMBRES DU COMITÉ (SUITE)</vt:lpstr>
      <vt:lpstr>Présentation PowerPoint</vt:lpstr>
      <vt:lpstr>  Pour joindre le Comité CSÉHDAA CCSEHDAA.SIEGESOCIAL@CSP.QC.CA https://csp.ca/vie-democratique/comite-consultatif-des-services-aux-ehdaa/   Pour joindre la FCPQ courrier@fcpq.qc.ca http://www.fcpq.qc.ca/fr/guides-et-references-ehdaa     </vt:lpstr>
      <vt:lpstr>PÉRIODE DE QUESTIONS</vt:lpstr>
      <vt:lpstr>MISE EN CANDIDATURE ET ÉLECTION DES PARENTS </vt:lpstr>
      <vt:lpstr>     MERCI ET BONNE SOIRÉE!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temp</dc:creator>
  <cp:lastModifiedBy>LAFLAMME, NICOLE</cp:lastModifiedBy>
  <cp:revision>255</cp:revision>
  <cp:lastPrinted>2017-09-25T12:31:40Z</cp:lastPrinted>
  <dcterms:created xsi:type="dcterms:W3CDTF">2014-10-06T12:25:50Z</dcterms:created>
  <dcterms:modified xsi:type="dcterms:W3CDTF">2019-10-08T13:29:33Z</dcterms:modified>
</cp:coreProperties>
</file>